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heme/theme2.xml" ContentType="application/vnd.openxmlformats-officedocument.theme+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notesSlides/notesSlide1.xml" ContentType="application/vnd.openxmlformats-officedocument.presentationml.notesSlide+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notesSlides/notesSlide2.xml" ContentType="application/vnd.openxmlformats-officedocument.presentationml.notesSlide+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notesSlides/notesSlide3.xml" ContentType="application/vnd.openxmlformats-officedocument.presentationml.notesSlide+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notesSlides/notesSlide4.xml" ContentType="application/vnd.openxmlformats-officedocument.presentationml.notesSlide+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notesSlides/notesSlide5.xml" ContentType="application/vnd.openxmlformats-officedocument.presentationml.notesSlide+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notesSlides/notesSlide6.xml" ContentType="application/vnd.openxmlformats-officedocument.presentationml.notesSlide+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notesSlides/notesSlide7.xml" ContentType="application/vnd.openxmlformats-officedocument.presentationml.notesSlide+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notesSlides/notesSlide8.xml" ContentType="application/vnd.openxmlformats-officedocument.presentationml.notesSlide+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notesSlides/notesSlide9.xml" ContentType="application/vnd.openxmlformats-officedocument.presentationml.notesSlide+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notesSlides/notesSlide10.xml" ContentType="application/vnd.openxmlformats-officedocument.presentationml.notesSlide+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notesSlides/notesSlide11.xml" ContentType="application/vnd.openxmlformats-officedocument.presentationml.notesSlide+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notesSlides/notesSlide12.xml" ContentType="application/vnd.openxmlformats-officedocument.presentationml.notesSlide+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notesSlides/notesSlide13.xml" ContentType="application/vnd.openxmlformats-officedocument.presentationml.notesSlide+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notesSlides/notesSlide14.xml" ContentType="application/vnd.openxmlformats-officedocument.presentationml.notesSlide+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notesSlides/notesSlide15.xml" ContentType="application/vnd.openxmlformats-officedocument.presentationml.notesSlide+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6"/>
  </p:notesMasterIdLst>
  <p:sldIdLst>
    <p:sldId id="271" r:id="rId2"/>
    <p:sldId id="257" r:id="rId3"/>
    <p:sldId id="560" r:id="rId4"/>
    <p:sldId id="259" r:id="rId5"/>
    <p:sldId id="632" r:id="rId6"/>
    <p:sldId id="633" r:id="rId7"/>
    <p:sldId id="634" r:id="rId8"/>
    <p:sldId id="636" r:id="rId9"/>
    <p:sldId id="639" r:id="rId10"/>
    <p:sldId id="640" r:id="rId11"/>
    <p:sldId id="641" r:id="rId12"/>
    <p:sldId id="642" r:id="rId13"/>
    <p:sldId id="643" r:id="rId14"/>
    <p:sldId id="644" r:id="rId15"/>
    <p:sldId id="646" r:id="rId16"/>
    <p:sldId id="584" r:id="rId17"/>
    <p:sldId id="593" r:id="rId18"/>
    <p:sldId id="358" r:id="rId19"/>
    <p:sldId id="586" r:id="rId20"/>
    <p:sldId id="587" r:id="rId21"/>
    <p:sldId id="588" r:id="rId22"/>
    <p:sldId id="589" r:id="rId23"/>
    <p:sldId id="648" r:id="rId24"/>
    <p:sldId id="617" r:id="rId25"/>
  </p:sldIdLst>
  <p:sldSz cx="12192000" cy="6858000"/>
  <p:notesSz cx="6858000" cy="9144000"/>
  <p:custDataLst>
    <p:tags r:id="rId2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8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78" autoAdjust="0"/>
    <p:restoredTop sz="94660"/>
  </p:normalViewPr>
  <p:slideViewPr>
    <p:cSldViewPr snapToGrid="0" showGuides="1">
      <p:cViewPr varScale="1">
        <p:scale>
          <a:sx n="83" d="100"/>
          <a:sy n="83" d="100"/>
        </p:scale>
        <p:origin x="470" y="91"/>
      </p:cViewPr>
      <p:guideLst>
        <p:guide orient="horz" pos="1980"/>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gs" Target="tags/tag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3" Type="http://schemas.openxmlformats.org/officeDocument/2006/relationships/tags" Target="../tags/tag68.xml"/><Relationship Id="rId7" Type="http://schemas.openxmlformats.org/officeDocument/2006/relationships/tags" Target="../tags/tag72.xml"/><Relationship Id="rId2" Type="http://schemas.openxmlformats.org/officeDocument/2006/relationships/tags" Target="../tags/tag67.xml"/><Relationship Id="rId1" Type="http://schemas.openxmlformats.org/officeDocument/2006/relationships/theme" Target="../theme/theme2.xml"/><Relationship Id="rId6" Type="http://schemas.openxmlformats.org/officeDocument/2006/relationships/tags" Target="../tags/tag71.xml"/><Relationship Id="rId5" Type="http://schemas.openxmlformats.org/officeDocument/2006/relationships/tags" Target="../tags/tag70.xml"/><Relationship Id="rId4" Type="http://schemas.openxmlformats.org/officeDocument/2006/relationships/tags" Target="../tags/tag6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2025/11/1</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105.xml"/><Relationship Id="rId1" Type="http://schemas.openxmlformats.org/officeDocument/2006/relationships/tags" Target="../tags/tag104.xml"/><Relationship Id="rId4"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119.xml"/><Relationship Id="rId1" Type="http://schemas.openxmlformats.org/officeDocument/2006/relationships/tags" Target="../tags/tag118.xml"/><Relationship Id="rId4"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133.xml"/><Relationship Id="rId1" Type="http://schemas.openxmlformats.org/officeDocument/2006/relationships/tags" Target="../tags/tag132.xml"/><Relationship Id="rId4"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145.xml"/><Relationship Id="rId1" Type="http://schemas.openxmlformats.org/officeDocument/2006/relationships/tags" Target="../tags/tag144.xml"/><Relationship Id="rId4"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169.xml"/><Relationship Id="rId1" Type="http://schemas.openxmlformats.org/officeDocument/2006/relationships/tags" Target="../tags/tag168.xml"/><Relationship Id="rId4"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184.xml"/><Relationship Id="rId1" Type="http://schemas.openxmlformats.org/officeDocument/2006/relationships/tags" Target="../tags/tag183.xml"/><Relationship Id="rId4"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200.xml"/><Relationship Id="rId1" Type="http://schemas.openxmlformats.org/officeDocument/2006/relationships/tags" Target="../tags/tag199.xml"/><Relationship Id="rId4"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216.xml"/><Relationship Id="rId1" Type="http://schemas.openxmlformats.org/officeDocument/2006/relationships/tags" Target="../tags/tag215.xml"/><Relationship Id="rId4"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231.xml"/><Relationship Id="rId1" Type="http://schemas.openxmlformats.org/officeDocument/2006/relationships/tags" Target="../tags/tag230.xml"/><Relationship Id="rId4"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259.xml"/><Relationship Id="rId1" Type="http://schemas.openxmlformats.org/officeDocument/2006/relationships/tags" Target="../tags/tag258.xml"/><Relationship Id="rId4"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283.xml"/><Relationship Id="rId1" Type="http://schemas.openxmlformats.org/officeDocument/2006/relationships/tags" Target="../tags/tag282.xml"/><Relationship Id="rId4"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309.xml"/><Relationship Id="rId1" Type="http://schemas.openxmlformats.org/officeDocument/2006/relationships/tags" Target="../tags/tag308.xml"/><Relationship Id="rId4"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321.xml"/><Relationship Id="rId1" Type="http://schemas.openxmlformats.org/officeDocument/2006/relationships/tags" Target="../tags/tag320.xml"/><Relationship Id="rId4"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367.xml"/><Relationship Id="rId1" Type="http://schemas.openxmlformats.org/officeDocument/2006/relationships/tags" Target="../tags/tag366.xml"/><Relationship Id="rId4"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3" Type="http://schemas.openxmlformats.org/officeDocument/2006/relationships/notesMaster" Target="../notesMasters/notesMaster1.xml"/><Relationship Id="rId2" Type="http://schemas.openxmlformats.org/officeDocument/2006/relationships/tags" Target="../tags/tag405.xml"/><Relationship Id="rId1" Type="http://schemas.openxmlformats.org/officeDocument/2006/relationships/tags" Target="../tags/tag404.xml"/><Relationship Id="rId4" Type="http://schemas.openxmlformats.org/officeDocument/2006/relationships/slide" Target="../slides/slide2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nSpc>
                <a:spcPct val="130000"/>
              </a:lnSpc>
              <a:spcBef>
                <a:spcPct val="0"/>
              </a:spcBef>
              <a:spcAft>
                <a:spcPct val="0"/>
              </a:spcAft>
              <a:buNone/>
            </a:pPr>
            <a:endParaRPr lang="zh-C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endParaRPr lang="zh-CN" altLang="en-US">
              <a:latin typeface="微软雅黑" panose="020B0503020204020204" charset="-122"/>
              <a:ea typeface="微软雅黑"/>
              <a:sym typeface="+mn-ea"/>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pPr indent="0" algn="l" fontAlgn="auto">
              <a:lnSpc>
                <a:spcPct val="130000"/>
              </a:lnSpc>
              <a:spcBef>
                <a:spcPct val="0"/>
              </a:spcBef>
              <a:spcAft>
                <a:spcPct val="0"/>
              </a:spcAft>
              <a:buNone/>
            </a:pPr>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custDataLst>
              <p:tags r:id="rId1"/>
            </p:custDataLst>
          </p:nvPr>
        </p:nvSpPr>
        <p:spPr/>
      </p:sp>
      <p:sp>
        <p:nvSpPr>
          <p:cNvPr id="3" name="文本占位符 2"/>
          <p:cNvSpPr txBox="1">
            <a:spLocks noGrp="1"/>
          </p:cNvSpPr>
          <p:nvPr>
            <p:ph type="body" idx="3"/>
            <p:custDataLst>
              <p:tags r:id="rId2"/>
            </p:custDataLst>
          </p:nvPr>
        </p:nvSpPr>
        <p:spPr/>
        <p:txBody>
          <a:body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tags" Target="../tags/tag11.xml"/><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slideMaster" Target="../slideMasters/slideMaster1.xml"/><Relationship Id="rId5" Type="http://schemas.openxmlformats.org/officeDocument/2006/relationships/tags" Target="../tags/tag13.xml"/><Relationship Id="rId4" Type="http://schemas.openxmlformats.org/officeDocument/2006/relationships/tags" Target="../tags/tag12.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6.xml"/><Relationship Id="rId2" Type="http://schemas.openxmlformats.org/officeDocument/2006/relationships/tags" Target="../tags/tag15.xml"/><Relationship Id="rId1" Type="http://schemas.openxmlformats.org/officeDocument/2006/relationships/tags" Target="../tags/tag14.xml"/><Relationship Id="rId6" Type="http://schemas.openxmlformats.org/officeDocument/2006/relationships/slideMaster" Target="../slideMasters/slideMaster1.xml"/><Relationship Id="rId5" Type="http://schemas.openxmlformats.org/officeDocument/2006/relationships/tags" Target="../tags/tag18.xml"/><Relationship Id="rId4" Type="http://schemas.openxmlformats.org/officeDocument/2006/relationships/tags" Target="../tags/tag17.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tags" Target="../tags/tag19.xml"/><Relationship Id="rId6" Type="http://schemas.openxmlformats.org/officeDocument/2006/relationships/slideMaster" Target="../slideMasters/slideMaster1.xml"/><Relationship Id="rId5" Type="http://schemas.openxmlformats.org/officeDocument/2006/relationships/tags" Target="../tags/tag23.xml"/><Relationship Id="rId4" Type="http://schemas.openxmlformats.org/officeDocument/2006/relationships/tags" Target="../tags/tag22.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6.xml"/><Relationship Id="rId7" Type="http://schemas.openxmlformats.org/officeDocument/2006/relationships/slideMaster" Target="../slideMasters/slideMaster1.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37.xml"/><Relationship Id="rId3" Type="http://schemas.openxmlformats.org/officeDocument/2006/relationships/tags" Target="../tags/tag32.xml"/><Relationship Id="rId7" Type="http://schemas.openxmlformats.org/officeDocument/2006/relationships/tags" Target="../tags/tag36.xml"/><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tags" Target="../tags/tag35.xml"/><Relationship Id="rId5" Type="http://schemas.openxmlformats.org/officeDocument/2006/relationships/tags" Target="../tags/tag34.xml"/><Relationship Id="rId4" Type="http://schemas.openxmlformats.org/officeDocument/2006/relationships/tags" Target="../tags/tag33.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40.xml"/><Relationship Id="rId2" Type="http://schemas.openxmlformats.org/officeDocument/2006/relationships/tags" Target="../tags/tag39.xml"/><Relationship Id="rId1" Type="http://schemas.openxmlformats.org/officeDocument/2006/relationships/tags" Target="../tags/tag38.xml"/><Relationship Id="rId5" Type="http://schemas.openxmlformats.org/officeDocument/2006/relationships/slideMaster" Target="../slideMasters/slideMaster1.xml"/><Relationship Id="rId4" Type="http://schemas.openxmlformats.org/officeDocument/2006/relationships/tags" Target="../tags/tag41.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tags" Target="../tags/tag42.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47.xml"/><Relationship Id="rId7" Type="http://schemas.openxmlformats.org/officeDocument/2006/relationships/slideMaster" Target="../slideMasters/slideMaster1.xml"/><Relationship Id="rId2" Type="http://schemas.openxmlformats.org/officeDocument/2006/relationships/tags" Target="../tags/tag46.xml"/><Relationship Id="rId1" Type="http://schemas.openxmlformats.org/officeDocument/2006/relationships/tags" Target="../tags/tag45.xml"/><Relationship Id="rId6" Type="http://schemas.openxmlformats.org/officeDocument/2006/relationships/tags" Target="../tags/tag50.xml"/><Relationship Id="rId5" Type="http://schemas.openxmlformats.org/officeDocument/2006/relationships/tags" Target="../tags/tag49.xml"/><Relationship Id="rId4" Type="http://schemas.openxmlformats.org/officeDocument/2006/relationships/tags" Target="../tags/tag48.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tags" Target="../tags/tag51.xml"/><Relationship Id="rId6" Type="http://schemas.openxmlformats.org/officeDocument/2006/relationships/slideMaster" Target="../slideMasters/slideMaster1.xml"/><Relationship Id="rId5" Type="http://schemas.openxmlformats.org/officeDocument/2006/relationships/tags" Target="../tags/tag55.xml"/><Relationship Id="rId4" Type="http://schemas.openxmlformats.org/officeDocument/2006/relationships/tags" Target="../tags/tag54.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8.xml"/><Relationship Id="rId2" Type="http://schemas.openxmlformats.org/officeDocument/2006/relationships/tags" Target="../tags/tag57.xml"/><Relationship Id="rId1" Type="http://schemas.openxmlformats.org/officeDocument/2006/relationships/tags" Target="../tags/tag56.xml"/><Relationship Id="rId5" Type="http://schemas.openxmlformats.org/officeDocument/2006/relationships/slideMaster" Target="../slideMasters/slideMaster1.xml"/><Relationship Id="rId4" Type="http://schemas.openxmlformats.org/officeDocument/2006/relationships/tags" Target="../tags/tag59.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62.xml"/><Relationship Id="rId2" Type="http://schemas.openxmlformats.org/officeDocument/2006/relationships/tags" Target="../tags/tag61.xml"/><Relationship Id="rId1" Type="http://schemas.openxmlformats.org/officeDocument/2006/relationships/tags" Target="../tags/tag60.xml"/><Relationship Id="rId6" Type="http://schemas.openxmlformats.org/officeDocument/2006/relationships/slideMaster" Target="../slideMasters/slideMaster1.xml"/><Relationship Id="rId5" Type="http://schemas.openxmlformats.org/officeDocument/2006/relationships/tags" Target="../tags/tag64.xml"/><Relationship Id="rId4" Type="http://schemas.openxmlformats.org/officeDocument/2006/relationships/tags" Target="../tags/tag63.xml"/></Relationships>
</file>

<file path=ppt/slideLayouts/_rels/slideLayout1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66.xml"/><Relationship Id="rId1" Type="http://schemas.openxmlformats.org/officeDocument/2006/relationships/tags" Target="../tags/tag6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2025/11/1</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2025/11/1</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2025/11/1</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2025/11/1</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2025/11/1</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2025/11/1</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2025/11/1</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a:t>单击此处编辑母版文本样式</a:t>
            </a: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2025/11/1</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a:t>单击此处编辑标题</a:t>
            </a: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2025/11/1</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2025/11/1</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2025/11/1</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a:t>单击此处编辑标题</a:t>
            </a: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
        <p:nvSpPr>
          <p:cNvPr id="7" name="矩形 6"/>
          <p:cNvSpPr/>
          <p:nvPr userDrawn="1">
            <p:custDataLst>
              <p:tags r:id="rId1"/>
            </p:custDataLst>
          </p:nvPr>
        </p:nvSpPr>
        <p:spPr>
          <a:xfrm>
            <a:off x="0" y="1"/>
            <a:ext cx="12192000" cy="645300"/>
          </a:xfrm>
          <a:prstGeom prst="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45"/>
          </a:p>
        </p:txBody>
      </p:sp>
      <p:cxnSp>
        <p:nvCxnSpPr>
          <p:cNvPr id="8" name="直接连接符 7"/>
          <p:cNvCxnSpPr/>
          <p:nvPr userDrawn="1">
            <p:custDataLst>
              <p:tags r:id="rId2"/>
            </p:custDataLst>
          </p:nvPr>
        </p:nvCxnSpPr>
        <p:spPr>
          <a:xfrm flipV="1">
            <a:off x="1" y="655686"/>
            <a:ext cx="12189556" cy="8230"/>
          </a:xfrm>
          <a:prstGeom prst="line">
            <a:avLst/>
          </a:prstGeom>
          <a:ln w="127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tags" Target="../tags/tag6.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ags" Target="../tags/tag5.xml"/><Relationship Id="rId2" Type="http://schemas.openxmlformats.org/officeDocument/2006/relationships/slideLayout" Target="../slideLayouts/slideLayout2.xml"/><Relationship Id="rId16" Type="http://schemas.openxmlformats.org/officeDocument/2006/relationships/tags" Target="../tags/tag4.xml"/><Relationship Id="rId20" Type="http://schemas.openxmlformats.org/officeDocument/2006/relationships/tags" Target="../tags/tag8.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3.xml"/><Relationship Id="rId10" Type="http://schemas.openxmlformats.org/officeDocument/2006/relationships/slideLayout" Target="../slideLayouts/slideLayout10.xml"/><Relationship Id="rId19" Type="http://schemas.openxmlformats.org/officeDocument/2006/relationships/tags" Target="../tags/tag7.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2.xml"/><Relationship Id="rId22" Type="http://schemas.openxmlformats.org/officeDocument/2006/relationships/image" Target="file:///D:\qq&#25991;&#20214;\712321467\Image\C2C\Image2\%7b75232B38-A165-1FB7-499C-2E1C792CACB5%7d.png"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5"/>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16"/>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7"/>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2025/11/1</a:t>
            </a:fld>
            <a:endParaRPr lang="zh-CN" altLang="en-US"/>
          </a:p>
        </p:txBody>
      </p:sp>
      <p:sp>
        <p:nvSpPr>
          <p:cNvPr id="5" name="页脚占位符 4"/>
          <p:cNvSpPr>
            <a:spLocks noGrp="1"/>
          </p:cNvSpPr>
          <p:nvPr>
            <p:ph type="ftr" sz="quarter" idx="3"/>
            <p:custDataLst>
              <p:tags r:id="rId18"/>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19"/>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a:p>
        </p:txBody>
      </p:sp>
      <p:pic>
        <p:nvPicPr>
          <p:cNvPr id="7" name="图片 1073743875" descr="学科网 zxxk.com"/>
          <p:cNvPicPr>
            <a:picLocks noChangeAspect="1"/>
          </p:cNvPicPr>
          <p:nvPr>
            <p:custDataLst>
              <p:tags r:id="rId20"/>
            </p:custDataLst>
          </p:nvPr>
        </p:nvPicPr>
        <p:blipFill>
          <a:blip r:embed="rId21" r:link="rId22"/>
          <a:stretch>
            <a:fillRect/>
          </a:stretch>
        </p:blipFill>
        <p:spPr>
          <a:xfrm>
            <a:off x="838200" y="365125"/>
            <a:ext cx="9525" cy="9525"/>
          </a:xfrm>
          <a:prstGeom prst="rect">
            <a:avLst/>
          </a:prstGeom>
          <a:noFill/>
          <a:ln>
            <a:noFill/>
            <a:miter lim="800000"/>
          </a:ln>
        </p:spPr>
      </p:pic>
    </p:spTree>
    <p:custDataLst>
      <p:tags r:id="rId14"/>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anose="020B0604020202020204" pitchFamily="34" charset="0"/>
        <a:buChar char="●"/>
        <a:tabLst>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slideLayout" Target="../slideLayouts/slideLayout1.xml"/><Relationship Id="rId3" Type="http://schemas.openxmlformats.org/officeDocument/2006/relationships/tags" Target="../tags/tag75.xml"/><Relationship Id="rId7" Type="http://schemas.openxmlformats.org/officeDocument/2006/relationships/tags" Target="../tags/tag79.xml"/><Relationship Id="rId2" Type="http://schemas.openxmlformats.org/officeDocument/2006/relationships/tags" Target="../tags/tag74.xml"/><Relationship Id="rId1" Type="http://schemas.openxmlformats.org/officeDocument/2006/relationships/tags" Target="../tags/tag73.xml"/><Relationship Id="rId6" Type="http://schemas.openxmlformats.org/officeDocument/2006/relationships/tags" Target="../tags/tag78.xml"/><Relationship Id="rId5" Type="http://schemas.openxmlformats.org/officeDocument/2006/relationships/tags" Target="../tags/tag77.xml"/><Relationship Id="rId4" Type="http://schemas.openxmlformats.org/officeDocument/2006/relationships/tags" Target="../tags/tag76.xml"/><Relationship Id="rId9"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tags" Target="../tags/tag87.xml"/><Relationship Id="rId3" Type="http://schemas.openxmlformats.org/officeDocument/2006/relationships/tags" Target="../tags/tag82.xml"/><Relationship Id="rId7" Type="http://schemas.openxmlformats.org/officeDocument/2006/relationships/tags" Target="../tags/tag86.xml"/><Relationship Id="rId2" Type="http://schemas.openxmlformats.org/officeDocument/2006/relationships/tags" Target="../tags/tag81.xml"/><Relationship Id="rId1" Type="http://schemas.openxmlformats.org/officeDocument/2006/relationships/tags" Target="../tags/tag80.xml"/><Relationship Id="rId6" Type="http://schemas.openxmlformats.org/officeDocument/2006/relationships/tags" Target="../tags/tag85.xml"/><Relationship Id="rId5" Type="http://schemas.openxmlformats.org/officeDocument/2006/relationships/tags" Target="../tags/tag84.xml"/><Relationship Id="rId10" Type="http://schemas.openxmlformats.org/officeDocument/2006/relationships/slideLayout" Target="../slideLayouts/slideLayout1.xml"/><Relationship Id="rId4" Type="http://schemas.openxmlformats.org/officeDocument/2006/relationships/tags" Target="../tags/tag83.xml"/><Relationship Id="rId9" Type="http://schemas.openxmlformats.org/officeDocument/2006/relationships/tags" Target="../tags/tag88.xml"/></Relationships>
</file>

<file path=ppt/slides/_rels/slide3.xml.rels><?xml version="1.0" encoding="UTF-8" standalone="yes"?>
<Relationships xmlns="http://schemas.openxmlformats.org/package/2006/relationships"><Relationship Id="rId8" Type="http://schemas.openxmlformats.org/officeDocument/2006/relationships/slideLayout" Target="../slideLayouts/slideLayout1.xml"/><Relationship Id="rId3" Type="http://schemas.openxmlformats.org/officeDocument/2006/relationships/tags" Target="../tags/tag91.xml"/><Relationship Id="rId7" Type="http://schemas.openxmlformats.org/officeDocument/2006/relationships/tags" Target="../tags/tag95.xml"/><Relationship Id="rId2" Type="http://schemas.openxmlformats.org/officeDocument/2006/relationships/tags" Target="../tags/tag90.xml"/><Relationship Id="rId1" Type="http://schemas.openxmlformats.org/officeDocument/2006/relationships/tags" Target="../tags/tag89.xml"/><Relationship Id="rId6" Type="http://schemas.openxmlformats.org/officeDocument/2006/relationships/tags" Target="../tags/tag94.xml"/><Relationship Id="rId5" Type="http://schemas.openxmlformats.org/officeDocument/2006/relationships/tags" Target="../tags/tag93.xml"/><Relationship Id="rId4" Type="http://schemas.openxmlformats.org/officeDocument/2006/relationships/tags" Target="../tags/tag92.xml"/></Relationships>
</file>

<file path=ppt/slides/_rels/slide4.xml.rels><?xml version="1.0" encoding="UTF-8" standalone="yes"?>
<Relationships xmlns="http://schemas.openxmlformats.org/package/2006/relationships"><Relationship Id="rId8" Type="http://schemas.openxmlformats.org/officeDocument/2006/relationships/tags" Target="../tags/tag103.xml"/><Relationship Id="rId3" Type="http://schemas.openxmlformats.org/officeDocument/2006/relationships/tags" Target="../tags/tag98.xml"/><Relationship Id="rId7" Type="http://schemas.openxmlformats.org/officeDocument/2006/relationships/tags" Target="../tags/tag102.xml"/><Relationship Id="rId12" Type="http://schemas.openxmlformats.org/officeDocument/2006/relationships/image" Target="../media/image3.png"/><Relationship Id="rId2" Type="http://schemas.openxmlformats.org/officeDocument/2006/relationships/tags" Target="../tags/tag97.xml"/><Relationship Id="rId1" Type="http://schemas.openxmlformats.org/officeDocument/2006/relationships/tags" Target="../tags/tag96.xml"/><Relationship Id="rId6" Type="http://schemas.openxmlformats.org/officeDocument/2006/relationships/tags" Target="../tags/tag101.xml"/><Relationship Id="rId11" Type="http://schemas.openxmlformats.org/officeDocument/2006/relationships/image" Target="../media/image2.png"/><Relationship Id="rId5" Type="http://schemas.openxmlformats.org/officeDocument/2006/relationships/tags" Target="../tags/tag100.xml"/><Relationship Id="rId10" Type="http://schemas.openxmlformats.org/officeDocument/2006/relationships/notesSlide" Target="../notesSlides/notesSlide1.xml"/><Relationship Id="rId4" Type="http://schemas.openxmlformats.org/officeDocument/2006/relationships/tags" Target="../tags/tag99.xml"/><Relationship Id="rId9"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tags" Target="../tags/tag113.xml"/><Relationship Id="rId13" Type="http://schemas.openxmlformats.org/officeDocument/2006/relationships/tags" Target="../tags/tag116.xml"/><Relationship Id="rId18" Type="http://schemas.openxmlformats.org/officeDocument/2006/relationships/image" Target="../media/image5.png"/><Relationship Id="rId3" Type="http://schemas.openxmlformats.org/officeDocument/2006/relationships/tags" Target="../tags/tag108.xml"/><Relationship Id="rId7" Type="http://schemas.openxmlformats.org/officeDocument/2006/relationships/tags" Target="../tags/tag112.xml"/><Relationship Id="rId12" Type="http://schemas.openxmlformats.org/officeDocument/2006/relationships/video" Target="../media/media1.mp4"/><Relationship Id="rId17" Type="http://schemas.openxmlformats.org/officeDocument/2006/relationships/image" Target="../media/image4.png"/><Relationship Id="rId2" Type="http://schemas.openxmlformats.org/officeDocument/2006/relationships/tags" Target="../tags/tag107.xml"/><Relationship Id="rId16" Type="http://schemas.openxmlformats.org/officeDocument/2006/relationships/notesSlide" Target="../notesSlides/notesSlide2.xml"/><Relationship Id="rId20" Type="http://schemas.openxmlformats.org/officeDocument/2006/relationships/image" Target="../media/image7.png"/><Relationship Id="rId1" Type="http://schemas.openxmlformats.org/officeDocument/2006/relationships/tags" Target="../tags/tag106.xml"/><Relationship Id="rId6" Type="http://schemas.openxmlformats.org/officeDocument/2006/relationships/tags" Target="../tags/tag111.xml"/><Relationship Id="rId11" Type="http://schemas.microsoft.com/office/2007/relationships/media" Target="../media/media1.mp4"/><Relationship Id="rId5" Type="http://schemas.openxmlformats.org/officeDocument/2006/relationships/tags" Target="../tags/tag110.xml"/><Relationship Id="rId15" Type="http://schemas.openxmlformats.org/officeDocument/2006/relationships/slideLayout" Target="../slideLayouts/slideLayout1.xml"/><Relationship Id="rId10" Type="http://schemas.openxmlformats.org/officeDocument/2006/relationships/tags" Target="../tags/tag115.xml"/><Relationship Id="rId19" Type="http://schemas.openxmlformats.org/officeDocument/2006/relationships/image" Target="../media/image6.png"/><Relationship Id="rId4" Type="http://schemas.openxmlformats.org/officeDocument/2006/relationships/tags" Target="../tags/tag109.xml"/><Relationship Id="rId9" Type="http://schemas.openxmlformats.org/officeDocument/2006/relationships/tags" Target="../tags/tag114.xml"/><Relationship Id="rId14" Type="http://schemas.openxmlformats.org/officeDocument/2006/relationships/tags" Target="../tags/tag117.xml"/></Relationships>
</file>

<file path=ppt/slides/_rels/slide6.xml.rels><?xml version="1.0" encoding="UTF-8" standalone="yes"?>
<Relationships xmlns="http://schemas.openxmlformats.org/package/2006/relationships"><Relationship Id="rId8" Type="http://schemas.openxmlformats.org/officeDocument/2006/relationships/tags" Target="../tags/tag127.xml"/><Relationship Id="rId13" Type="http://schemas.openxmlformats.org/officeDocument/2006/relationships/slideLayout" Target="../slideLayouts/slideLayout1.xml"/><Relationship Id="rId18" Type="http://schemas.openxmlformats.org/officeDocument/2006/relationships/image" Target="../media/image11.png"/><Relationship Id="rId3" Type="http://schemas.openxmlformats.org/officeDocument/2006/relationships/tags" Target="../tags/tag122.xml"/><Relationship Id="rId7" Type="http://schemas.openxmlformats.org/officeDocument/2006/relationships/tags" Target="../tags/tag126.xml"/><Relationship Id="rId12" Type="http://schemas.openxmlformats.org/officeDocument/2006/relationships/tags" Target="../tags/tag131.xml"/><Relationship Id="rId17" Type="http://schemas.openxmlformats.org/officeDocument/2006/relationships/image" Target="../media/image10.png"/><Relationship Id="rId2" Type="http://schemas.openxmlformats.org/officeDocument/2006/relationships/tags" Target="../tags/tag121.xml"/><Relationship Id="rId16" Type="http://schemas.openxmlformats.org/officeDocument/2006/relationships/image" Target="../media/image9.png"/><Relationship Id="rId1" Type="http://schemas.openxmlformats.org/officeDocument/2006/relationships/tags" Target="../tags/tag120.xml"/><Relationship Id="rId6" Type="http://schemas.openxmlformats.org/officeDocument/2006/relationships/tags" Target="../tags/tag125.xml"/><Relationship Id="rId11" Type="http://schemas.openxmlformats.org/officeDocument/2006/relationships/tags" Target="../tags/tag130.xml"/><Relationship Id="rId5" Type="http://schemas.openxmlformats.org/officeDocument/2006/relationships/tags" Target="../tags/tag124.xml"/><Relationship Id="rId15" Type="http://schemas.openxmlformats.org/officeDocument/2006/relationships/image" Target="../media/image8.png"/><Relationship Id="rId10" Type="http://schemas.openxmlformats.org/officeDocument/2006/relationships/tags" Target="../tags/tag129.xml"/><Relationship Id="rId19" Type="http://schemas.microsoft.com/office/2007/relationships/hdphoto" Target="../media/hdphoto1.wdp"/><Relationship Id="rId4" Type="http://schemas.openxmlformats.org/officeDocument/2006/relationships/tags" Target="../tags/tag123.xml"/><Relationship Id="rId9" Type="http://schemas.openxmlformats.org/officeDocument/2006/relationships/tags" Target="../tags/tag128.xml"/><Relationship Id="rId1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8" Type="http://schemas.openxmlformats.org/officeDocument/2006/relationships/tags" Target="../tags/tag141.xml"/><Relationship Id="rId13" Type="http://schemas.openxmlformats.org/officeDocument/2006/relationships/image" Target="../media/image9.png"/><Relationship Id="rId3" Type="http://schemas.openxmlformats.org/officeDocument/2006/relationships/tags" Target="../tags/tag136.xml"/><Relationship Id="rId7" Type="http://schemas.openxmlformats.org/officeDocument/2006/relationships/tags" Target="../tags/tag140.xml"/><Relationship Id="rId12" Type="http://schemas.openxmlformats.org/officeDocument/2006/relationships/notesSlide" Target="../notesSlides/notesSlide4.xml"/><Relationship Id="rId2" Type="http://schemas.openxmlformats.org/officeDocument/2006/relationships/tags" Target="../tags/tag135.xml"/><Relationship Id="rId1" Type="http://schemas.openxmlformats.org/officeDocument/2006/relationships/tags" Target="../tags/tag134.xml"/><Relationship Id="rId6" Type="http://schemas.openxmlformats.org/officeDocument/2006/relationships/tags" Target="../tags/tag139.xml"/><Relationship Id="rId11" Type="http://schemas.openxmlformats.org/officeDocument/2006/relationships/slideLayout" Target="../slideLayouts/slideLayout1.xml"/><Relationship Id="rId5" Type="http://schemas.openxmlformats.org/officeDocument/2006/relationships/tags" Target="../tags/tag138.xml"/><Relationship Id="rId10" Type="http://schemas.openxmlformats.org/officeDocument/2006/relationships/tags" Target="../tags/tag143.xml"/><Relationship Id="rId4" Type="http://schemas.openxmlformats.org/officeDocument/2006/relationships/tags" Target="../tags/tag137.xml"/><Relationship Id="rId9" Type="http://schemas.openxmlformats.org/officeDocument/2006/relationships/tags" Target="../tags/tag142.xml"/><Relationship Id="rId1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tags" Target="../tags/tag153.xml"/><Relationship Id="rId13" Type="http://schemas.openxmlformats.org/officeDocument/2006/relationships/tags" Target="../tags/tag158.xml"/><Relationship Id="rId18" Type="http://schemas.openxmlformats.org/officeDocument/2006/relationships/tags" Target="../tags/tag163.xml"/><Relationship Id="rId3" Type="http://schemas.openxmlformats.org/officeDocument/2006/relationships/tags" Target="../tags/tag148.xml"/><Relationship Id="rId21" Type="http://schemas.openxmlformats.org/officeDocument/2006/relationships/tags" Target="../tags/tag166.xml"/><Relationship Id="rId7" Type="http://schemas.openxmlformats.org/officeDocument/2006/relationships/tags" Target="../tags/tag152.xml"/><Relationship Id="rId12" Type="http://schemas.openxmlformats.org/officeDocument/2006/relationships/tags" Target="../tags/tag157.xml"/><Relationship Id="rId17" Type="http://schemas.openxmlformats.org/officeDocument/2006/relationships/tags" Target="../tags/tag162.xml"/><Relationship Id="rId25" Type="http://schemas.openxmlformats.org/officeDocument/2006/relationships/image" Target="../media/image13.png"/><Relationship Id="rId2" Type="http://schemas.openxmlformats.org/officeDocument/2006/relationships/tags" Target="../tags/tag147.xml"/><Relationship Id="rId16" Type="http://schemas.openxmlformats.org/officeDocument/2006/relationships/tags" Target="../tags/tag161.xml"/><Relationship Id="rId20" Type="http://schemas.openxmlformats.org/officeDocument/2006/relationships/tags" Target="../tags/tag165.xml"/><Relationship Id="rId1" Type="http://schemas.openxmlformats.org/officeDocument/2006/relationships/tags" Target="../tags/tag146.xml"/><Relationship Id="rId6" Type="http://schemas.openxmlformats.org/officeDocument/2006/relationships/tags" Target="../tags/tag151.xml"/><Relationship Id="rId11" Type="http://schemas.openxmlformats.org/officeDocument/2006/relationships/tags" Target="../tags/tag156.xml"/><Relationship Id="rId24" Type="http://schemas.openxmlformats.org/officeDocument/2006/relationships/notesSlide" Target="../notesSlides/notesSlide5.xml"/><Relationship Id="rId5" Type="http://schemas.openxmlformats.org/officeDocument/2006/relationships/tags" Target="../tags/tag150.xml"/><Relationship Id="rId15" Type="http://schemas.openxmlformats.org/officeDocument/2006/relationships/tags" Target="../tags/tag160.xml"/><Relationship Id="rId23" Type="http://schemas.openxmlformats.org/officeDocument/2006/relationships/slideLayout" Target="../slideLayouts/slideLayout1.xml"/><Relationship Id="rId10" Type="http://schemas.openxmlformats.org/officeDocument/2006/relationships/tags" Target="../tags/tag155.xml"/><Relationship Id="rId19" Type="http://schemas.openxmlformats.org/officeDocument/2006/relationships/tags" Target="../tags/tag164.xml"/><Relationship Id="rId4" Type="http://schemas.openxmlformats.org/officeDocument/2006/relationships/tags" Target="../tags/tag149.xml"/><Relationship Id="rId9" Type="http://schemas.openxmlformats.org/officeDocument/2006/relationships/tags" Target="../tags/tag154.xml"/><Relationship Id="rId14" Type="http://schemas.openxmlformats.org/officeDocument/2006/relationships/tags" Target="../tags/tag159.xml"/><Relationship Id="rId22" Type="http://schemas.openxmlformats.org/officeDocument/2006/relationships/tags" Target="../tags/tag167.xml"/></Relationships>
</file>

<file path=ppt/slides/_rels/slide9.xml.rels><?xml version="1.0" encoding="UTF-8" standalone="yes"?>
<Relationships xmlns="http://schemas.openxmlformats.org/package/2006/relationships"><Relationship Id="rId8" Type="http://schemas.openxmlformats.org/officeDocument/2006/relationships/tags" Target="../tags/tag177.xml"/><Relationship Id="rId13" Type="http://schemas.openxmlformats.org/officeDocument/2006/relationships/tags" Target="../tags/tag182.xml"/><Relationship Id="rId3" Type="http://schemas.openxmlformats.org/officeDocument/2006/relationships/tags" Target="../tags/tag172.xml"/><Relationship Id="rId7" Type="http://schemas.openxmlformats.org/officeDocument/2006/relationships/tags" Target="../tags/tag176.xml"/><Relationship Id="rId12" Type="http://schemas.openxmlformats.org/officeDocument/2006/relationships/tags" Target="../tags/tag181.xml"/><Relationship Id="rId2" Type="http://schemas.openxmlformats.org/officeDocument/2006/relationships/tags" Target="../tags/tag171.xml"/><Relationship Id="rId16" Type="http://schemas.openxmlformats.org/officeDocument/2006/relationships/image" Target="../media/image14.gif"/><Relationship Id="rId1" Type="http://schemas.openxmlformats.org/officeDocument/2006/relationships/tags" Target="../tags/tag170.xml"/><Relationship Id="rId6" Type="http://schemas.openxmlformats.org/officeDocument/2006/relationships/tags" Target="../tags/tag175.xml"/><Relationship Id="rId11" Type="http://schemas.openxmlformats.org/officeDocument/2006/relationships/tags" Target="../tags/tag180.xml"/><Relationship Id="rId5" Type="http://schemas.openxmlformats.org/officeDocument/2006/relationships/tags" Target="../tags/tag174.xml"/><Relationship Id="rId15" Type="http://schemas.openxmlformats.org/officeDocument/2006/relationships/notesSlide" Target="../notesSlides/notesSlide6.xml"/><Relationship Id="rId10" Type="http://schemas.openxmlformats.org/officeDocument/2006/relationships/tags" Target="../tags/tag179.xml"/><Relationship Id="rId4" Type="http://schemas.openxmlformats.org/officeDocument/2006/relationships/tags" Target="../tags/tag173.xml"/><Relationship Id="rId9" Type="http://schemas.openxmlformats.org/officeDocument/2006/relationships/tags" Target="../tags/tag178.xml"/><Relationship Id="rId14"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tags" Target="../tags/tag192.xml"/><Relationship Id="rId13" Type="http://schemas.openxmlformats.org/officeDocument/2006/relationships/tags" Target="../tags/tag197.xml"/><Relationship Id="rId3" Type="http://schemas.openxmlformats.org/officeDocument/2006/relationships/tags" Target="../tags/tag187.xml"/><Relationship Id="rId7" Type="http://schemas.openxmlformats.org/officeDocument/2006/relationships/tags" Target="../tags/tag191.xml"/><Relationship Id="rId12" Type="http://schemas.openxmlformats.org/officeDocument/2006/relationships/tags" Target="../tags/tag196.xml"/><Relationship Id="rId17" Type="http://schemas.openxmlformats.org/officeDocument/2006/relationships/image" Target="../media/image15.gif"/><Relationship Id="rId2" Type="http://schemas.openxmlformats.org/officeDocument/2006/relationships/tags" Target="../tags/tag186.xml"/><Relationship Id="rId16" Type="http://schemas.openxmlformats.org/officeDocument/2006/relationships/notesSlide" Target="../notesSlides/notesSlide7.xml"/><Relationship Id="rId1" Type="http://schemas.openxmlformats.org/officeDocument/2006/relationships/tags" Target="../tags/tag185.xml"/><Relationship Id="rId6" Type="http://schemas.openxmlformats.org/officeDocument/2006/relationships/tags" Target="../tags/tag190.xml"/><Relationship Id="rId11" Type="http://schemas.openxmlformats.org/officeDocument/2006/relationships/tags" Target="../tags/tag195.xml"/><Relationship Id="rId5" Type="http://schemas.openxmlformats.org/officeDocument/2006/relationships/tags" Target="../tags/tag189.xml"/><Relationship Id="rId15" Type="http://schemas.openxmlformats.org/officeDocument/2006/relationships/slideLayout" Target="../slideLayouts/slideLayout1.xml"/><Relationship Id="rId10" Type="http://schemas.openxmlformats.org/officeDocument/2006/relationships/tags" Target="../tags/tag194.xml"/><Relationship Id="rId4" Type="http://schemas.openxmlformats.org/officeDocument/2006/relationships/tags" Target="../tags/tag188.xml"/><Relationship Id="rId9" Type="http://schemas.openxmlformats.org/officeDocument/2006/relationships/tags" Target="../tags/tag193.xml"/><Relationship Id="rId14" Type="http://schemas.openxmlformats.org/officeDocument/2006/relationships/tags" Target="../tags/tag198.xml"/></Relationships>
</file>

<file path=ppt/slides/_rels/slide11.xml.rels><?xml version="1.0" encoding="UTF-8" standalone="yes"?>
<Relationships xmlns="http://schemas.openxmlformats.org/package/2006/relationships"><Relationship Id="rId8" Type="http://schemas.openxmlformats.org/officeDocument/2006/relationships/tags" Target="../tags/tag208.xml"/><Relationship Id="rId13" Type="http://schemas.openxmlformats.org/officeDocument/2006/relationships/tags" Target="../tags/tag213.xml"/><Relationship Id="rId3" Type="http://schemas.openxmlformats.org/officeDocument/2006/relationships/tags" Target="../tags/tag203.xml"/><Relationship Id="rId7" Type="http://schemas.openxmlformats.org/officeDocument/2006/relationships/tags" Target="../tags/tag207.xml"/><Relationship Id="rId12" Type="http://schemas.openxmlformats.org/officeDocument/2006/relationships/tags" Target="../tags/tag212.xml"/><Relationship Id="rId17" Type="http://schemas.openxmlformats.org/officeDocument/2006/relationships/image" Target="../media/image16.gif"/><Relationship Id="rId2" Type="http://schemas.openxmlformats.org/officeDocument/2006/relationships/tags" Target="../tags/tag202.xml"/><Relationship Id="rId16" Type="http://schemas.openxmlformats.org/officeDocument/2006/relationships/notesSlide" Target="../notesSlides/notesSlide8.xml"/><Relationship Id="rId1" Type="http://schemas.openxmlformats.org/officeDocument/2006/relationships/tags" Target="../tags/tag201.xml"/><Relationship Id="rId6" Type="http://schemas.openxmlformats.org/officeDocument/2006/relationships/tags" Target="../tags/tag206.xml"/><Relationship Id="rId11" Type="http://schemas.openxmlformats.org/officeDocument/2006/relationships/tags" Target="../tags/tag211.xml"/><Relationship Id="rId5" Type="http://schemas.openxmlformats.org/officeDocument/2006/relationships/tags" Target="../tags/tag205.xml"/><Relationship Id="rId15" Type="http://schemas.openxmlformats.org/officeDocument/2006/relationships/slideLayout" Target="../slideLayouts/slideLayout1.xml"/><Relationship Id="rId10" Type="http://schemas.openxmlformats.org/officeDocument/2006/relationships/tags" Target="../tags/tag210.xml"/><Relationship Id="rId4" Type="http://schemas.openxmlformats.org/officeDocument/2006/relationships/tags" Target="../tags/tag204.xml"/><Relationship Id="rId9" Type="http://schemas.openxmlformats.org/officeDocument/2006/relationships/tags" Target="../tags/tag209.xml"/><Relationship Id="rId14" Type="http://schemas.openxmlformats.org/officeDocument/2006/relationships/tags" Target="../tags/tag214.xml"/></Relationships>
</file>

<file path=ppt/slides/_rels/slide12.xml.rels><?xml version="1.0" encoding="UTF-8" standalone="yes"?>
<Relationships xmlns="http://schemas.openxmlformats.org/package/2006/relationships"><Relationship Id="rId8" Type="http://schemas.openxmlformats.org/officeDocument/2006/relationships/tags" Target="../tags/tag224.xml"/><Relationship Id="rId13" Type="http://schemas.openxmlformats.org/officeDocument/2006/relationships/tags" Target="../tags/tag229.xml"/><Relationship Id="rId3" Type="http://schemas.openxmlformats.org/officeDocument/2006/relationships/tags" Target="../tags/tag219.xml"/><Relationship Id="rId7" Type="http://schemas.openxmlformats.org/officeDocument/2006/relationships/tags" Target="../tags/tag223.xml"/><Relationship Id="rId12" Type="http://schemas.openxmlformats.org/officeDocument/2006/relationships/tags" Target="../tags/tag228.xml"/><Relationship Id="rId2" Type="http://schemas.openxmlformats.org/officeDocument/2006/relationships/tags" Target="../tags/tag218.xml"/><Relationship Id="rId16" Type="http://schemas.openxmlformats.org/officeDocument/2006/relationships/image" Target="../media/image17.gif"/><Relationship Id="rId1" Type="http://schemas.openxmlformats.org/officeDocument/2006/relationships/tags" Target="../tags/tag217.xml"/><Relationship Id="rId6" Type="http://schemas.openxmlformats.org/officeDocument/2006/relationships/tags" Target="../tags/tag222.xml"/><Relationship Id="rId11" Type="http://schemas.openxmlformats.org/officeDocument/2006/relationships/tags" Target="../tags/tag227.xml"/><Relationship Id="rId5" Type="http://schemas.openxmlformats.org/officeDocument/2006/relationships/tags" Target="../tags/tag221.xml"/><Relationship Id="rId15" Type="http://schemas.openxmlformats.org/officeDocument/2006/relationships/notesSlide" Target="../notesSlides/notesSlide9.xml"/><Relationship Id="rId10" Type="http://schemas.openxmlformats.org/officeDocument/2006/relationships/tags" Target="../tags/tag226.xml"/><Relationship Id="rId4" Type="http://schemas.openxmlformats.org/officeDocument/2006/relationships/tags" Target="../tags/tag220.xml"/><Relationship Id="rId9" Type="http://schemas.openxmlformats.org/officeDocument/2006/relationships/tags" Target="../tags/tag225.xml"/><Relationship Id="rId14"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3" Type="http://schemas.openxmlformats.org/officeDocument/2006/relationships/tags" Target="../tags/tag242.xml"/><Relationship Id="rId18" Type="http://schemas.openxmlformats.org/officeDocument/2006/relationships/tags" Target="../tags/tag247.xml"/><Relationship Id="rId26" Type="http://schemas.openxmlformats.org/officeDocument/2006/relationships/tags" Target="../tags/tag255.xml"/><Relationship Id="rId3" Type="http://schemas.openxmlformats.org/officeDocument/2006/relationships/tags" Target="../tags/tag234.xml"/><Relationship Id="rId21" Type="http://schemas.openxmlformats.org/officeDocument/2006/relationships/tags" Target="../tags/tag250.xml"/><Relationship Id="rId34" Type="http://schemas.openxmlformats.org/officeDocument/2006/relationships/image" Target="../media/image16.gif"/><Relationship Id="rId7" Type="http://schemas.openxmlformats.org/officeDocument/2006/relationships/tags" Target="../tags/tag238.xml"/><Relationship Id="rId12" Type="http://schemas.openxmlformats.org/officeDocument/2006/relationships/video" Target="../media/media2.mp4"/><Relationship Id="rId17" Type="http://schemas.openxmlformats.org/officeDocument/2006/relationships/tags" Target="../tags/tag246.xml"/><Relationship Id="rId25" Type="http://schemas.openxmlformats.org/officeDocument/2006/relationships/tags" Target="../tags/tag254.xml"/><Relationship Id="rId33" Type="http://schemas.openxmlformats.org/officeDocument/2006/relationships/image" Target="../media/image14.gif"/><Relationship Id="rId2" Type="http://schemas.openxmlformats.org/officeDocument/2006/relationships/tags" Target="../tags/tag233.xml"/><Relationship Id="rId16" Type="http://schemas.openxmlformats.org/officeDocument/2006/relationships/tags" Target="../tags/tag245.xml"/><Relationship Id="rId20" Type="http://schemas.openxmlformats.org/officeDocument/2006/relationships/tags" Target="../tags/tag249.xml"/><Relationship Id="rId29" Type="http://schemas.openxmlformats.org/officeDocument/2006/relationships/slideLayout" Target="../slideLayouts/slideLayout1.xml"/><Relationship Id="rId1" Type="http://schemas.openxmlformats.org/officeDocument/2006/relationships/tags" Target="../tags/tag232.xml"/><Relationship Id="rId6" Type="http://schemas.openxmlformats.org/officeDocument/2006/relationships/tags" Target="../tags/tag237.xml"/><Relationship Id="rId11" Type="http://schemas.microsoft.com/office/2007/relationships/media" Target="../media/media2.mp4"/><Relationship Id="rId24" Type="http://schemas.openxmlformats.org/officeDocument/2006/relationships/tags" Target="../tags/tag253.xml"/><Relationship Id="rId32" Type="http://schemas.openxmlformats.org/officeDocument/2006/relationships/image" Target="../media/image17.gif"/><Relationship Id="rId5" Type="http://schemas.openxmlformats.org/officeDocument/2006/relationships/tags" Target="../tags/tag236.xml"/><Relationship Id="rId15" Type="http://schemas.openxmlformats.org/officeDocument/2006/relationships/tags" Target="../tags/tag244.xml"/><Relationship Id="rId23" Type="http://schemas.openxmlformats.org/officeDocument/2006/relationships/tags" Target="../tags/tag252.xml"/><Relationship Id="rId28" Type="http://schemas.openxmlformats.org/officeDocument/2006/relationships/tags" Target="../tags/tag257.xml"/><Relationship Id="rId36" Type="http://schemas.openxmlformats.org/officeDocument/2006/relationships/image" Target="../media/image19.png"/><Relationship Id="rId10" Type="http://schemas.openxmlformats.org/officeDocument/2006/relationships/tags" Target="../tags/tag241.xml"/><Relationship Id="rId19" Type="http://schemas.openxmlformats.org/officeDocument/2006/relationships/tags" Target="../tags/tag248.xml"/><Relationship Id="rId31" Type="http://schemas.openxmlformats.org/officeDocument/2006/relationships/image" Target="../media/image15.gif"/><Relationship Id="rId4" Type="http://schemas.openxmlformats.org/officeDocument/2006/relationships/tags" Target="../tags/tag235.xml"/><Relationship Id="rId9" Type="http://schemas.openxmlformats.org/officeDocument/2006/relationships/tags" Target="../tags/tag240.xml"/><Relationship Id="rId14" Type="http://schemas.openxmlformats.org/officeDocument/2006/relationships/tags" Target="../tags/tag243.xml"/><Relationship Id="rId22" Type="http://schemas.openxmlformats.org/officeDocument/2006/relationships/tags" Target="../tags/tag251.xml"/><Relationship Id="rId27" Type="http://schemas.openxmlformats.org/officeDocument/2006/relationships/tags" Target="../tags/tag256.xml"/><Relationship Id="rId30" Type="http://schemas.openxmlformats.org/officeDocument/2006/relationships/notesSlide" Target="../notesSlides/notesSlide10.xml"/><Relationship Id="rId35" Type="http://schemas.openxmlformats.org/officeDocument/2006/relationships/image" Target="../media/image18.png"/><Relationship Id="rId8" Type="http://schemas.openxmlformats.org/officeDocument/2006/relationships/tags" Target="../tags/tag239.xml"/></Relationships>
</file>

<file path=ppt/slides/_rels/slide14.xml.rels><?xml version="1.0" encoding="UTF-8" standalone="yes"?>
<Relationships xmlns="http://schemas.openxmlformats.org/package/2006/relationships"><Relationship Id="rId8" Type="http://schemas.openxmlformats.org/officeDocument/2006/relationships/tags" Target="../tags/tag267.xml"/><Relationship Id="rId13" Type="http://schemas.openxmlformats.org/officeDocument/2006/relationships/tags" Target="../tags/tag272.xml"/><Relationship Id="rId18" Type="http://schemas.openxmlformats.org/officeDocument/2006/relationships/tags" Target="../tags/tag277.xml"/><Relationship Id="rId3" Type="http://schemas.openxmlformats.org/officeDocument/2006/relationships/tags" Target="../tags/tag262.xml"/><Relationship Id="rId21" Type="http://schemas.openxmlformats.org/officeDocument/2006/relationships/tags" Target="../tags/tag280.xml"/><Relationship Id="rId7" Type="http://schemas.openxmlformats.org/officeDocument/2006/relationships/tags" Target="../tags/tag266.xml"/><Relationship Id="rId12" Type="http://schemas.openxmlformats.org/officeDocument/2006/relationships/tags" Target="../tags/tag271.xml"/><Relationship Id="rId17" Type="http://schemas.openxmlformats.org/officeDocument/2006/relationships/tags" Target="../tags/tag276.xml"/><Relationship Id="rId25" Type="http://schemas.openxmlformats.org/officeDocument/2006/relationships/image" Target="../media/image20.png"/><Relationship Id="rId2" Type="http://schemas.openxmlformats.org/officeDocument/2006/relationships/tags" Target="../tags/tag261.xml"/><Relationship Id="rId16" Type="http://schemas.openxmlformats.org/officeDocument/2006/relationships/tags" Target="../tags/tag275.xml"/><Relationship Id="rId20" Type="http://schemas.openxmlformats.org/officeDocument/2006/relationships/tags" Target="../tags/tag279.xml"/><Relationship Id="rId1" Type="http://schemas.openxmlformats.org/officeDocument/2006/relationships/tags" Target="../tags/tag260.xml"/><Relationship Id="rId6" Type="http://schemas.openxmlformats.org/officeDocument/2006/relationships/tags" Target="../tags/tag265.xml"/><Relationship Id="rId11" Type="http://schemas.openxmlformats.org/officeDocument/2006/relationships/tags" Target="../tags/tag270.xml"/><Relationship Id="rId24" Type="http://schemas.openxmlformats.org/officeDocument/2006/relationships/notesSlide" Target="../notesSlides/notesSlide11.xml"/><Relationship Id="rId5" Type="http://schemas.openxmlformats.org/officeDocument/2006/relationships/tags" Target="../tags/tag264.xml"/><Relationship Id="rId15" Type="http://schemas.openxmlformats.org/officeDocument/2006/relationships/tags" Target="../tags/tag274.xml"/><Relationship Id="rId23" Type="http://schemas.openxmlformats.org/officeDocument/2006/relationships/slideLayout" Target="../slideLayouts/slideLayout1.xml"/><Relationship Id="rId10" Type="http://schemas.openxmlformats.org/officeDocument/2006/relationships/tags" Target="../tags/tag269.xml"/><Relationship Id="rId19" Type="http://schemas.openxmlformats.org/officeDocument/2006/relationships/tags" Target="../tags/tag278.xml"/><Relationship Id="rId4" Type="http://schemas.openxmlformats.org/officeDocument/2006/relationships/tags" Target="../tags/tag263.xml"/><Relationship Id="rId9" Type="http://schemas.openxmlformats.org/officeDocument/2006/relationships/tags" Target="../tags/tag268.xml"/><Relationship Id="rId14" Type="http://schemas.openxmlformats.org/officeDocument/2006/relationships/tags" Target="../tags/tag273.xml"/><Relationship Id="rId22" Type="http://schemas.openxmlformats.org/officeDocument/2006/relationships/tags" Target="../tags/tag281.xml"/></Relationships>
</file>

<file path=ppt/slides/_rels/slide15.xml.rels><?xml version="1.0" encoding="UTF-8" standalone="yes"?>
<Relationships xmlns="http://schemas.openxmlformats.org/package/2006/relationships"><Relationship Id="rId8" Type="http://schemas.openxmlformats.org/officeDocument/2006/relationships/tags" Target="../tags/tag291.xml"/><Relationship Id="rId13" Type="http://schemas.openxmlformats.org/officeDocument/2006/relationships/tags" Target="../tags/tag296.xml"/><Relationship Id="rId18" Type="http://schemas.openxmlformats.org/officeDocument/2006/relationships/tags" Target="../tags/tag301.xml"/><Relationship Id="rId26" Type="http://schemas.openxmlformats.org/officeDocument/2006/relationships/notesSlide" Target="../notesSlides/notesSlide12.xml"/><Relationship Id="rId3" Type="http://schemas.openxmlformats.org/officeDocument/2006/relationships/tags" Target="../tags/tag286.xml"/><Relationship Id="rId21" Type="http://schemas.openxmlformats.org/officeDocument/2006/relationships/tags" Target="../tags/tag304.xml"/><Relationship Id="rId7" Type="http://schemas.openxmlformats.org/officeDocument/2006/relationships/tags" Target="../tags/tag290.xml"/><Relationship Id="rId12" Type="http://schemas.openxmlformats.org/officeDocument/2006/relationships/tags" Target="../tags/tag295.xml"/><Relationship Id="rId17" Type="http://schemas.openxmlformats.org/officeDocument/2006/relationships/tags" Target="../tags/tag300.xml"/><Relationship Id="rId25" Type="http://schemas.openxmlformats.org/officeDocument/2006/relationships/slideLayout" Target="../slideLayouts/slideLayout1.xml"/><Relationship Id="rId2" Type="http://schemas.openxmlformats.org/officeDocument/2006/relationships/tags" Target="../tags/tag285.xml"/><Relationship Id="rId16" Type="http://schemas.openxmlformats.org/officeDocument/2006/relationships/tags" Target="../tags/tag299.xml"/><Relationship Id="rId20" Type="http://schemas.openxmlformats.org/officeDocument/2006/relationships/tags" Target="../tags/tag303.xml"/><Relationship Id="rId1" Type="http://schemas.openxmlformats.org/officeDocument/2006/relationships/tags" Target="../tags/tag284.xml"/><Relationship Id="rId6" Type="http://schemas.openxmlformats.org/officeDocument/2006/relationships/tags" Target="../tags/tag289.xml"/><Relationship Id="rId11" Type="http://schemas.openxmlformats.org/officeDocument/2006/relationships/tags" Target="../tags/tag294.xml"/><Relationship Id="rId24" Type="http://schemas.openxmlformats.org/officeDocument/2006/relationships/tags" Target="../tags/tag307.xml"/><Relationship Id="rId5" Type="http://schemas.openxmlformats.org/officeDocument/2006/relationships/tags" Target="../tags/tag288.xml"/><Relationship Id="rId15" Type="http://schemas.openxmlformats.org/officeDocument/2006/relationships/tags" Target="../tags/tag298.xml"/><Relationship Id="rId23" Type="http://schemas.openxmlformats.org/officeDocument/2006/relationships/tags" Target="../tags/tag306.xml"/><Relationship Id="rId10" Type="http://schemas.openxmlformats.org/officeDocument/2006/relationships/tags" Target="../tags/tag293.xml"/><Relationship Id="rId19" Type="http://schemas.openxmlformats.org/officeDocument/2006/relationships/tags" Target="../tags/tag302.xml"/><Relationship Id="rId4" Type="http://schemas.openxmlformats.org/officeDocument/2006/relationships/tags" Target="../tags/tag287.xml"/><Relationship Id="rId9" Type="http://schemas.openxmlformats.org/officeDocument/2006/relationships/tags" Target="../tags/tag292.xml"/><Relationship Id="rId14" Type="http://schemas.openxmlformats.org/officeDocument/2006/relationships/tags" Target="../tags/tag297.xml"/><Relationship Id="rId22" Type="http://schemas.openxmlformats.org/officeDocument/2006/relationships/tags" Target="../tags/tag305.xml"/></Relationships>
</file>

<file path=ppt/slides/_rels/slide16.xml.rels><?xml version="1.0" encoding="UTF-8" standalone="yes"?>
<Relationships xmlns="http://schemas.openxmlformats.org/package/2006/relationships"><Relationship Id="rId8" Type="http://schemas.openxmlformats.org/officeDocument/2006/relationships/tags" Target="../tags/tag317.xml"/><Relationship Id="rId13" Type="http://schemas.openxmlformats.org/officeDocument/2006/relationships/slideLayout" Target="../slideLayouts/slideLayout1.xml"/><Relationship Id="rId3" Type="http://schemas.openxmlformats.org/officeDocument/2006/relationships/tags" Target="../tags/tag312.xml"/><Relationship Id="rId7" Type="http://schemas.openxmlformats.org/officeDocument/2006/relationships/tags" Target="../tags/tag316.xml"/><Relationship Id="rId12" Type="http://schemas.openxmlformats.org/officeDocument/2006/relationships/tags" Target="../tags/tag319.xml"/><Relationship Id="rId17" Type="http://schemas.openxmlformats.org/officeDocument/2006/relationships/image" Target="../media/image23.png"/><Relationship Id="rId2" Type="http://schemas.openxmlformats.org/officeDocument/2006/relationships/tags" Target="../tags/tag311.xml"/><Relationship Id="rId16" Type="http://schemas.openxmlformats.org/officeDocument/2006/relationships/image" Target="../media/image22.jpeg"/><Relationship Id="rId1" Type="http://schemas.openxmlformats.org/officeDocument/2006/relationships/tags" Target="../tags/tag310.xml"/><Relationship Id="rId6" Type="http://schemas.openxmlformats.org/officeDocument/2006/relationships/tags" Target="../tags/tag315.xml"/><Relationship Id="rId11" Type="http://schemas.openxmlformats.org/officeDocument/2006/relationships/video" Target="../media/media3.mp4"/><Relationship Id="rId5" Type="http://schemas.openxmlformats.org/officeDocument/2006/relationships/tags" Target="../tags/tag314.xml"/><Relationship Id="rId15" Type="http://schemas.openxmlformats.org/officeDocument/2006/relationships/image" Target="../media/image21.png"/><Relationship Id="rId10" Type="http://schemas.microsoft.com/office/2007/relationships/media" Target="../media/media3.mp4"/><Relationship Id="rId4" Type="http://schemas.openxmlformats.org/officeDocument/2006/relationships/tags" Target="../tags/tag313.xml"/><Relationship Id="rId9" Type="http://schemas.openxmlformats.org/officeDocument/2006/relationships/tags" Target="../tags/tag318.xml"/><Relationship Id="rId1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13" Type="http://schemas.openxmlformats.org/officeDocument/2006/relationships/tags" Target="../tags/tag334.xml"/><Relationship Id="rId18" Type="http://schemas.openxmlformats.org/officeDocument/2006/relationships/tags" Target="../tags/tag339.xml"/><Relationship Id="rId26" Type="http://schemas.openxmlformats.org/officeDocument/2006/relationships/tags" Target="../tags/tag347.xml"/><Relationship Id="rId21" Type="http://schemas.openxmlformats.org/officeDocument/2006/relationships/tags" Target="../tags/tag342.xml"/><Relationship Id="rId34" Type="http://schemas.openxmlformats.org/officeDocument/2006/relationships/tags" Target="../tags/tag355.xml"/><Relationship Id="rId7" Type="http://schemas.openxmlformats.org/officeDocument/2006/relationships/tags" Target="../tags/tag328.xml"/><Relationship Id="rId12" Type="http://schemas.openxmlformats.org/officeDocument/2006/relationships/tags" Target="../tags/tag333.xml"/><Relationship Id="rId17" Type="http://schemas.openxmlformats.org/officeDocument/2006/relationships/tags" Target="../tags/tag338.xml"/><Relationship Id="rId25" Type="http://schemas.openxmlformats.org/officeDocument/2006/relationships/tags" Target="../tags/tag346.xml"/><Relationship Id="rId33" Type="http://schemas.openxmlformats.org/officeDocument/2006/relationships/tags" Target="../tags/tag354.xml"/><Relationship Id="rId2" Type="http://schemas.openxmlformats.org/officeDocument/2006/relationships/tags" Target="../tags/tag323.xml"/><Relationship Id="rId16" Type="http://schemas.openxmlformats.org/officeDocument/2006/relationships/tags" Target="../tags/tag337.xml"/><Relationship Id="rId20" Type="http://schemas.openxmlformats.org/officeDocument/2006/relationships/tags" Target="../tags/tag341.xml"/><Relationship Id="rId29" Type="http://schemas.openxmlformats.org/officeDocument/2006/relationships/tags" Target="../tags/tag350.xml"/><Relationship Id="rId1" Type="http://schemas.openxmlformats.org/officeDocument/2006/relationships/tags" Target="../tags/tag322.xml"/><Relationship Id="rId6" Type="http://schemas.openxmlformats.org/officeDocument/2006/relationships/tags" Target="../tags/tag327.xml"/><Relationship Id="rId11" Type="http://schemas.openxmlformats.org/officeDocument/2006/relationships/tags" Target="../tags/tag332.xml"/><Relationship Id="rId24" Type="http://schemas.openxmlformats.org/officeDocument/2006/relationships/tags" Target="../tags/tag345.xml"/><Relationship Id="rId32" Type="http://schemas.openxmlformats.org/officeDocument/2006/relationships/tags" Target="../tags/tag353.xml"/><Relationship Id="rId37" Type="http://schemas.openxmlformats.org/officeDocument/2006/relationships/image" Target="../media/image24.png"/><Relationship Id="rId5" Type="http://schemas.openxmlformats.org/officeDocument/2006/relationships/tags" Target="../tags/tag326.xml"/><Relationship Id="rId15" Type="http://schemas.openxmlformats.org/officeDocument/2006/relationships/tags" Target="../tags/tag336.xml"/><Relationship Id="rId23" Type="http://schemas.openxmlformats.org/officeDocument/2006/relationships/tags" Target="../tags/tag344.xml"/><Relationship Id="rId28" Type="http://schemas.openxmlformats.org/officeDocument/2006/relationships/tags" Target="../tags/tag349.xml"/><Relationship Id="rId36" Type="http://schemas.openxmlformats.org/officeDocument/2006/relationships/slideLayout" Target="../slideLayouts/slideLayout1.xml"/><Relationship Id="rId10" Type="http://schemas.openxmlformats.org/officeDocument/2006/relationships/tags" Target="../tags/tag331.xml"/><Relationship Id="rId19" Type="http://schemas.openxmlformats.org/officeDocument/2006/relationships/tags" Target="../tags/tag340.xml"/><Relationship Id="rId31" Type="http://schemas.openxmlformats.org/officeDocument/2006/relationships/tags" Target="../tags/tag352.xml"/><Relationship Id="rId4" Type="http://schemas.openxmlformats.org/officeDocument/2006/relationships/tags" Target="../tags/tag325.xml"/><Relationship Id="rId9" Type="http://schemas.openxmlformats.org/officeDocument/2006/relationships/tags" Target="../tags/tag330.xml"/><Relationship Id="rId14" Type="http://schemas.openxmlformats.org/officeDocument/2006/relationships/tags" Target="../tags/tag335.xml"/><Relationship Id="rId22" Type="http://schemas.openxmlformats.org/officeDocument/2006/relationships/tags" Target="../tags/tag343.xml"/><Relationship Id="rId27" Type="http://schemas.openxmlformats.org/officeDocument/2006/relationships/tags" Target="../tags/tag348.xml"/><Relationship Id="rId30" Type="http://schemas.openxmlformats.org/officeDocument/2006/relationships/tags" Target="../tags/tag351.xml"/><Relationship Id="rId35" Type="http://schemas.openxmlformats.org/officeDocument/2006/relationships/tags" Target="../tags/tag356.xml"/><Relationship Id="rId8" Type="http://schemas.openxmlformats.org/officeDocument/2006/relationships/tags" Target="../tags/tag329.xml"/><Relationship Id="rId3" Type="http://schemas.openxmlformats.org/officeDocument/2006/relationships/tags" Target="../tags/tag324.xml"/></Relationships>
</file>

<file path=ppt/slides/_rels/slide18.xml.rels><?xml version="1.0" encoding="UTF-8" standalone="yes"?>
<Relationships xmlns="http://schemas.openxmlformats.org/package/2006/relationships"><Relationship Id="rId8" Type="http://schemas.openxmlformats.org/officeDocument/2006/relationships/tags" Target="../tags/tag364.xml"/><Relationship Id="rId13" Type="http://schemas.microsoft.com/office/2007/relationships/hdphoto" Target="../media/hdphoto2.wdp"/><Relationship Id="rId3" Type="http://schemas.openxmlformats.org/officeDocument/2006/relationships/tags" Target="../tags/tag359.xml"/><Relationship Id="rId7" Type="http://schemas.openxmlformats.org/officeDocument/2006/relationships/tags" Target="../tags/tag363.xml"/><Relationship Id="rId12" Type="http://schemas.openxmlformats.org/officeDocument/2006/relationships/image" Target="../media/image25.png"/><Relationship Id="rId2" Type="http://schemas.openxmlformats.org/officeDocument/2006/relationships/tags" Target="../tags/tag358.xml"/><Relationship Id="rId1" Type="http://schemas.openxmlformats.org/officeDocument/2006/relationships/tags" Target="../tags/tag357.xml"/><Relationship Id="rId6" Type="http://schemas.openxmlformats.org/officeDocument/2006/relationships/tags" Target="../tags/tag362.xml"/><Relationship Id="rId11" Type="http://schemas.openxmlformats.org/officeDocument/2006/relationships/notesSlide" Target="../notesSlides/notesSlide14.xml"/><Relationship Id="rId5" Type="http://schemas.openxmlformats.org/officeDocument/2006/relationships/tags" Target="../tags/tag361.xml"/><Relationship Id="rId10" Type="http://schemas.openxmlformats.org/officeDocument/2006/relationships/slideLayout" Target="../slideLayouts/slideLayout1.xml"/><Relationship Id="rId4" Type="http://schemas.openxmlformats.org/officeDocument/2006/relationships/tags" Target="../tags/tag360.xml"/><Relationship Id="rId9" Type="http://schemas.openxmlformats.org/officeDocument/2006/relationships/tags" Target="../tags/tag365.xml"/></Relationships>
</file>

<file path=ppt/slides/_rels/slide19.xml.rels><?xml version="1.0" encoding="UTF-8" standalone="yes"?>
<Relationships xmlns="http://schemas.openxmlformats.org/package/2006/relationships"><Relationship Id="rId8" Type="http://schemas.openxmlformats.org/officeDocument/2006/relationships/tags" Target="../tags/tag375.xml"/><Relationship Id="rId3" Type="http://schemas.openxmlformats.org/officeDocument/2006/relationships/tags" Target="../tags/tag370.xml"/><Relationship Id="rId7" Type="http://schemas.openxmlformats.org/officeDocument/2006/relationships/tags" Target="../tags/tag374.xml"/><Relationship Id="rId2" Type="http://schemas.openxmlformats.org/officeDocument/2006/relationships/tags" Target="../tags/tag369.xml"/><Relationship Id="rId1" Type="http://schemas.openxmlformats.org/officeDocument/2006/relationships/tags" Target="../tags/tag368.xml"/><Relationship Id="rId6" Type="http://schemas.openxmlformats.org/officeDocument/2006/relationships/tags" Target="../tags/tag373.xml"/><Relationship Id="rId5" Type="http://schemas.openxmlformats.org/officeDocument/2006/relationships/tags" Target="../tags/tag372.xml"/><Relationship Id="rId4" Type="http://schemas.openxmlformats.org/officeDocument/2006/relationships/tags" Target="../tags/tag371.xml"/><Relationship Id="rId9"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8" Type="http://schemas.openxmlformats.org/officeDocument/2006/relationships/tags" Target="../tags/tag383.xml"/><Relationship Id="rId13" Type="http://schemas.openxmlformats.org/officeDocument/2006/relationships/image" Target="../media/image26.png"/><Relationship Id="rId3" Type="http://schemas.openxmlformats.org/officeDocument/2006/relationships/tags" Target="../tags/tag378.xml"/><Relationship Id="rId7" Type="http://schemas.openxmlformats.org/officeDocument/2006/relationships/tags" Target="../tags/tag382.xml"/><Relationship Id="rId12" Type="http://schemas.openxmlformats.org/officeDocument/2006/relationships/slideLayout" Target="../slideLayouts/slideLayout1.xml"/><Relationship Id="rId2" Type="http://schemas.openxmlformats.org/officeDocument/2006/relationships/tags" Target="../tags/tag377.xml"/><Relationship Id="rId16" Type="http://schemas.microsoft.com/office/2007/relationships/hdphoto" Target="../media/hdphoto4.wdp"/><Relationship Id="rId1" Type="http://schemas.openxmlformats.org/officeDocument/2006/relationships/tags" Target="../tags/tag376.xml"/><Relationship Id="rId6" Type="http://schemas.openxmlformats.org/officeDocument/2006/relationships/tags" Target="../tags/tag381.xml"/><Relationship Id="rId11" Type="http://schemas.openxmlformats.org/officeDocument/2006/relationships/tags" Target="../tags/tag386.xml"/><Relationship Id="rId5" Type="http://schemas.openxmlformats.org/officeDocument/2006/relationships/tags" Target="../tags/tag380.xml"/><Relationship Id="rId15" Type="http://schemas.openxmlformats.org/officeDocument/2006/relationships/image" Target="../media/image27.png"/><Relationship Id="rId10" Type="http://schemas.openxmlformats.org/officeDocument/2006/relationships/tags" Target="../tags/tag385.xml"/><Relationship Id="rId4" Type="http://schemas.openxmlformats.org/officeDocument/2006/relationships/tags" Target="../tags/tag379.xml"/><Relationship Id="rId9" Type="http://schemas.openxmlformats.org/officeDocument/2006/relationships/tags" Target="../tags/tag384.xml"/><Relationship Id="rId14" Type="http://schemas.microsoft.com/office/2007/relationships/hdphoto" Target="../media/hdphoto3.wdp"/></Relationships>
</file>

<file path=ppt/slides/_rels/slide21.xml.rels><?xml version="1.0" encoding="UTF-8" standalone="yes"?>
<Relationships xmlns="http://schemas.openxmlformats.org/package/2006/relationships"><Relationship Id="rId8" Type="http://schemas.openxmlformats.org/officeDocument/2006/relationships/tags" Target="../tags/tag394.xml"/><Relationship Id="rId3" Type="http://schemas.openxmlformats.org/officeDocument/2006/relationships/tags" Target="../tags/tag389.xml"/><Relationship Id="rId7" Type="http://schemas.openxmlformats.org/officeDocument/2006/relationships/tags" Target="../tags/tag393.xml"/><Relationship Id="rId2" Type="http://schemas.openxmlformats.org/officeDocument/2006/relationships/tags" Target="../tags/tag388.xml"/><Relationship Id="rId1" Type="http://schemas.openxmlformats.org/officeDocument/2006/relationships/tags" Target="../tags/tag387.xml"/><Relationship Id="rId6" Type="http://schemas.openxmlformats.org/officeDocument/2006/relationships/tags" Target="../tags/tag392.xml"/><Relationship Id="rId5" Type="http://schemas.openxmlformats.org/officeDocument/2006/relationships/tags" Target="../tags/tag391.xml"/><Relationship Id="rId4" Type="http://schemas.openxmlformats.org/officeDocument/2006/relationships/tags" Target="../tags/tag390.xml"/><Relationship Id="rId9"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8" Type="http://schemas.openxmlformats.org/officeDocument/2006/relationships/tags" Target="../tags/tag402.xml"/><Relationship Id="rId13" Type="http://schemas.microsoft.com/office/2007/relationships/hdphoto" Target="../media/hdphoto5.wdp"/><Relationship Id="rId3" Type="http://schemas.openxmlformats.org/officeDocument/2006/relationships/tags" Target="../tags/tag397.xml"/><Relationship Id="rId7" Type="http://schemas.openxmlformats.org/officeDocument/2006/relationships/tags" Target="../tags/tag401.xml"/><Relationship Id="rId12" Type="http://schemas.openxmlformats.org/officeDocument/2006/relationships/image" Target="../media/image28.png"/><Relationship Id="rId2" Type="http://schemas.openxmlformats.org/officeDocument/2006/relationships/tags" Target="../tags/tag396.xml"/><Relationship Id="rId1" Type="http://schemas.openxmlformats.org/officeDocument/2006/relationships/tags" Target="../tags/tag395.xml"/><Relationship Id="rId6" Type="http://schemas.openxmlformats.org/officeDocument/2006/relationships/tags" Target="../tags/tag400.xml"/><Relationship Id="rId11" Type="http://schemas.openxmlformats.org/officeDocument/2006/relationships/notesSlide" Target="../notesSlides/notesSlide15.xml"/><Relationship Id="rId5" Type="http://schemas.openxmlformats.org/officeDocument/2006/relationships/tags" Target="../tags/tag399.xml"/><Relationship Id="rId10" Type="http://schemas.openxmlformats.org/officeDocument/2006/relationships/slideLayout" Target="../slideLayouts/slideLayout1.xml"/><Relationship Id="rId4" Type="http://schemas.openxmlformats.org/officeDocument/2006/relationships/tags" Target="../tags/tag398.xml"/><Relationship Id="rId9" Type="http://schemas.openxmlformats.org/officeDocument/2006/relationships/tags" Target="../tags/tag403.xml"/></Relationships>
</file>

<file path=ppt/slides/_rels/slide23.xml.rels><?xml version="1.0" encoding="UTF-8" standalone="yes"?>
<Relationships xmlns="http://schemas.openxmlformats.org/package/2006/relationships"><Relationship Id="rId8" Type="http://schemas.openxmlformats.org/officeDocument/2006/relationships/tags" Target="../tags/tag413.xml"/><Relationship Id="rId3" Type="http://schemas.openxmlformats.org/officeDocument/2006/relationships/tags" Target="../tags/tag408.xml"/><Relationship Id="rId7" Type="http://schemas.openxmlformats.org/officeDocument/2006/relationships/tags" Target="../tags/tag412.xml"/><Relationship Id="rId2" Type="http://schemas.openxmlformats.org/officeDocument/2006/relationships/tags" Target="../tags/tag407.xml"/><Relationship Id="rId1" Type="http://schemas.openxmlformats.org/officeDocument/2006/relationships/tags" Target="../tags/tag406.xml"/><Relationship Id="rId6" Type="http://schemas.openxmlformats.org/officeDocument/2006/relationships/tags" Target="../tags/tag411.xml"/><Relationship Id="rId5" Type="http://schemas.openxmlformats.org/officeDocument/2006/relationships/tags" Target="../tags/tag410.xml"/><Relationship Id="rId10" Type="http://schemas.openxmlformats.org/officeDocument/2006/relationships/image" Target="../media/image29.png"/><Relationship Id="rId4" Type="http://schemas.openxmlformats.org/officeDocument/2006/relationships/tags" Target="../tags/tag409.xml"/><Relationship Id="rId9"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tags" Target="../tags/tag416.xml"/><Relationship Id="rId7" Type="http://schemas.openxmlformats.org/officeDocument/2006/relationships/slideLayout" Target="../slideLayouts/slideLayout1.xml"/><Relationship Id="rId2" Type="http://schemas.openxmlformats.org/officeDocument/2006/relationships/tags" Target="../tags/tag415.xml"/><Relationship Id="rId1" Type="http://schemas.openxmlformats.org/officeDocument/2006/relationships/tags" Target="../tags/tag414.xml"/><Relationship Id="rId6" Type="http://schemas.openxmlformats.org/officeDocument/2006/relationships/tags" Target="../tags/tag419.xml"/><Relationship Id="rId5" Type="http://schemas.openxmlformats.org/officeDocument/2006/relationships/tags" Target="../tags/tag418.xml"/><Relationship Id="rId4" Type="http://schemas.openxmlformats.org/officeDocument/2006/relationships/tags" Target="../tags/tag4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4"/>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ctr"/>
            <a:endParaRPr lang="zh-CN" altLang="en-US"/>
          </a:p>
        </p:txBody>
      </p:sp>
      <p:sp>
        <p:nvSpPr>
          <p:cNvPr id="2" name="文本框 1"/>
          <p:cNvSpPr txBox="1"/>
          <p:nvPr>
            <p:custDataLst>
              <p:tags r:id="rId5"/>
            </p:custDataLst>
          </p:nvPr>
        </p:nvSpPr>
        <p:spPr>
          <a:xfrm>
            <a:off x="1843405" y="985520"/>
            <a:ext cx="8505825" cy="830997"/>
          </a:xfrm>
          <a:prstGeom prst="rect">
            <a:avLst/>
          </a:prstGeom>
          <a:noFill/>
        </p:spPr>
        <p:txBody>
          <a:bodyPr wrap="square" rtlCol="0">
            <a:spAutoFit/>
          </a:bodyPr>
          <a:lstStyle/>
          <a:p>
            <a:pPr algn="ctr"/>
            <a:r>
              <a:rPr lang="zh-CN" altLang="en-US" sz="4800" b="1">
                <a:solidFill>
                  <a:srgbClr val="FF0000"/>
                </a:solidFill>
              </a:rPr>
              <a:t>第</a:t>
            </a:r>
            <a:r>
              <a:rPr lang="en-US" altLang="zh-CN" sz="4800" b="1" dirty="0">
                <a:solidFill>
                  <a:srgbClr val="FF0000"/>
                </a:solidFill>
              </a:rPr>
              <a:t>2</a:t>
            </a:r>
            <a:r>
              <a:rPr lang="zh-CN" altLang="en-US" sz="4800" b="1" dirty="0">
                <a:solidFill>
                  <a:srgbClr val="FF0000"/>
                </a:solidFill>
              </a:rPr>
              <a:t>节</a:t>
            </a:r>
            <a:r>
              <a:rPr lang="en-US" altLang="zh-CN" sz="4800" b="1" dirty="0">
                <a:solidFill>
                  <a:srgbClr val="FF0000"/>
                </a:solidFill>
              </a:rPr>
              <a:t>  </a:t>
            </a:r>
            <a:r>
              <a:rPr lang="zh-CN" sz="4800" b="1" dirty="0">
                <a:solidFill>
                  <a:srgbClr val="FF0000"/>
                </a:solidFill>
              </a:rPr>
              <a:t>热机</a:t>
            </a:r>
          </a:p>
        </p:txBody>
      </p:sp>
      <p:sp>
        <p:nvSpPr>
          <p:cNvPr id="3" name="文本框 2"/>
          <p:cNvSpPr txBox="1"/>
          <p:nvPr>
            <p:custDataLst>
              <p:tags r:id="rId6"/>
            </p:custDataLst>
          </p:nvPr>
        </p:nvSpPr>
        <p:spPr>
          <a:xfrm>
            <a:off x="566420" y="-32385"/>
            <a:ext cx="5177790" cy="645160"/>
          </a:xfrm>
          <a:prstGeom prst="rect">
            <a:avLst/>
          </a:prstGeom>
          <a:noFill/>
        </p:spPr>
        <p:txBody>
          <a:bodyPr wrap="square" rtlCol="0">
            <a:spAutoFit/>
          </a:bodyPr>
          <a:lstStyle/>
          <a:p>
            <a:pPr algn="l"/>
            <a:r>
              <a:rPr lang="en-US" altLang="zh-CN" sz="3600" b="1">
                <a:solidFill>
                  <a:schemeClr val="bg1"/>
                </a:solidFill>
                <a:sym typeface="+mn-ea"/>
              </a:rPr>
              <a:t>   </a:t>
            </a:r>
            <a:r>
              <a:rPr lang="zh-CN" altLang="en-US" sz="3600" b="1">
                <a:solidFill>
                  <a:schemeClr val="bg1"/>
                </a:solidFill>
                <a:sym typeface="+mn-ea"/>
              </a:rPr>
              <a:t>第十四章</a:t>
            </a:r>
            <a:r>
              <a:rPr lang="en-US" altLang="zh-CN" sz="3600" b="1">
                <a:solidFill>
                  <a:schemeClr val="bg1"/>
                </a:solidFill>
                <a:sym typeface="+mn-ea"/>
              </a:rPr>
              <a:t>  </a:t>
            </a:r>
            <a:r>
              <a:rPr lang="zh-CN" altLang="en-US" sz="3600" b="1">
                <a:solidFill>
                  <a:schemeClr val="bg1"/>
                </a:solidFill>
                <a:sym typeface="+mn-ea"/>
              </a:rPr>
              <a:t>内能的利用</a:t>
            </a:r>
            <a:endParaRPr lang="zh-CN" altLang="en-US" sz="3600" b="1">
              <a:solidFill>
                <a:schemeClr val="bg1"/>
              </a:solidFill>
            </a:endParaRPr>
          </a:p>
        </p:txBody>
      </p:sp>
      <p:pic>
        <p:nvPicPr>
          <p:cNvPr id="20" name="图片 19"/>
          <p:cNvPicPr>
            <a:picLocks noChangeAspect="1"/>
          </p:cNvPicPr>
          <p:nvPr>
            <p:custDataLst>
              <p:tags r:id="rId7"/>
            </p:custDataLst>
          </p:nvPr>
        </p:nvPicPr>
        <p:blipFill>
          <a:blip r:embed="rId9"/>
          <a:stretch>
            <a:fillRect/>
          </a:stretch>
        </p:blipFill>
        <p:spPr>
          <a:xfrm>
            <a:off x="2119948" y="1798320"/>
            <a:ext cx="7952105" cy="4471035"/>
          </a:xfrm>
          <a:prstGeom prst="rect">
            <a:avLst/>
          </a:prstGeom>
          <a:effectLst>
            <a:softEdge rad="31750"/>
          </a:effectLst>
        </p:spPr>
      </p:pic>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4"/>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ctr"/>
            <a:endParaRPr lang="zh-CN" altLang="en-US"/>
          </a:p>
        </p:txBody>
      </p:sp>
      <p:sp>
        <p:nvSpPr>
          <p:cNvPr id="2" name="文本框 1"/>
          <p:cNvSpPr txBox="1"/>
          <p:nvPr>
            <p:custDataLst>
              <p:tags r:id="rId5"/>
            </p:custDataLst>
          </p:nvPr>
        </p:nvSpPr>
        <p:spPr>
          <a:xfrm>
            <a:off x="955040" y="-32385"/>
            <a:ext cx="4554220" cy="645160"/>
          </a:xfrm>
          <a:prstGeom prst="rect">
            <a:avLst/>
          </a:prstGeom>
          <a:noFill/>
        </p:spPr>
        <p:txBody>
          <a:bodyPr wrap="square" rtlCol="0">
            <a:spAutoFit/>
          </a:bodyPr>
          <a:lstStyle/>
          <a:p>
            <a:pPr algn="l"/>
            <a:r>
              <a:rPr lang="zh-CN" sz="3600" b="1">
                <a:solidFill>
                  <a:schemeClr val="bg1"/>
                </a:solidFill>
              </a:rPr>
              <a:t>素养目标</a:t>
            </a:r>
          </a:p>
        </p:txBody>
      </p:sp>
      <p:sp>
        <p:nvSpPr>
          <p:cNvPr id="12" name="矩形 11"/>
          <p:cNvSpPr/>
          <p:nvPr>
            <p:custDataLst>
              <p:tags r:id="rId6"/>
            </p:custDataLst>
          </p:nvPr>
        </p:nvSpPr>
        <p:spPr>
          <a:xfrm>
            <a:off x="845820" y="1146175"/>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物理观念：</a:t>
            </a:r>
            <a:r>
              <a:rPr lang="zh-CN" altLang="en-US" sz="2000">
                <a:solidFill>
                  <a:schemeClr val="tx1"/>
                </a:solidFill>
              </a:rPr>
              <a:t>知道热机的概念，知道热机是将内能转化为机械能的装置；知道内燃机是热机的一种；了解四冲程内燃机的构造及工作过程。</a:t>
            </a:r>
          </a:p>
        </p:txBody>
      </p:sp>
      <p:sp>
        <p:nvSpPr>
          <p:cNvPr id="13" name="矩形 12"/>
          <p:cNvSpPr/>
          <p:nvPr>
            <p:custDataLst>
              <p:tags r:id="rId7"/>
            </p:custDataLst>
          </p:nvPr>
        </p:nvSpPr>
        <p:spPr>
          <a:xfrm>
            <a:off x="845820" y="2280920"/>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科学思维：</a:t>
            </a:r>
            <a:r>
              <a:rPr lang="zh-CN" altLang="en-US" sz="2000">
                <a:solidFill>
                  <a:schemeClr val="tx1"/>
                </a:solidFill>
              </a:rPr>
              <a:t>通过分析热机工作的过程，培养逻辑推理能力和能量转化观念，理解热机工作中能量转化的过程，体会内能的利用对人类发展的重要作用。</a:t>
            </a:r>
          </a:p>
        </p:txBody>
      </p:sp>
      <p:sp>
        <p:nvSpPr>
          <p:cNvPr id="14" name="矩形 13"/>
          <p:cNvSpPr/>
          <p:nvPr>
            <p:custDataLst>
              <p:tags r:id="rId8"/>
            </p:custDataLst>
          </p:nvPr>
        </p:nvSpPr>
        <p:spPr>
          <a:xfrm>
            <a:off x="845820" y="3415665"/>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科学探究：</a:t>
            </a:r>
            <a:r>
              <a:rPr lang="zh-CN" altLang="en-US" sz="2000">
                <a:solidFill>
                  <a:schemeClr val="tx1"/>
                </a:solidFill>
              </a:rPr>
              <a:t>通过观察、讨论和模拟实验，探究利用内能来做功，提高实验设计和问题解决能力。</a:t>
            </a:r>
          </a:p>
        </p:txBody>
      </p:sp>
      <p:sp>
        <p:nvSpPr>
          <p:cNvPr id="15" name="矩形 14"/>
          <p:cNvSpPr/>
          <p:nvPr>
            <p:custDataLst>
              <p:tags r:id="rId9"/>
            </p:custDataLst>
          </p:nvPr>
        </p:nvSpPr>
        <p:spPr>
          <a:xfrm>
            <a:off x="845820" y="4550410"/>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科学态度与责任：</a:t>
            </a:r>
            <a:r>
              <a:rPr lang="zh-CN" altLang="en-US" sz="2000">
                <a:solidFill>
                  <a:schemeClr val="tx1"/>
                </a:solidFill>
              </a:rPr>
              <a:t>通过对热机的结构以及工作过程的学习，感受到人类对美好事物孜孜不倦的追求；通过阅读</a:t>
            </a:r>
            <a:r>
              <a:rPr lang="en-US" altLang="zh-CN" sz="2000">
                <a:solidFill>
                  <a:schemeClr val="tx1"/>
                </a:solidFill>
              </a:rPr>
              <a:t>“</a:t>
            </a:r>
            <a:r>
              <a:rPr lang="zh-CN" altLang="en-US" sz="2000">
                <a:solidFill>
                  <a:schemeClr val="tx1"/>
                </a:solidFill>
              </a:rPr>
              <a:t>科学世界</a:t>
            </a:r>
            <a:r>
              <a:rPr lang="en-US" altLang="zh-CN" sz="2000">
                <a:solidFill>
                  <a:schemeClr val="tx1"/>
                </a:solidFill>
              </a:rPr>
              <a:t>——</a:t>
            </a:r>
            <a:r>
              <a:rPr lang="zh-CN" altLang="en-US" sz="2000">
                <a:solidFill>
                  <a:schemeClr val="tx1"/>
                </a:solidFill>
              </a:rPr>
              <a:t>现代汽车</a:t>
            </a:r>
            <a:r>
              <a:rPr lang="en-US" altLang="zh-CN" sz="2000">
                <a:solidFill>
                  <a:schemeClr val="tx1"/>
                </a:solidFill>
              </a:rPr>
              <a:t>”</a:t>
            </a:r>
            <a:r>
              <a:rPr lang="zh-CN" altLang="en-US" sz="2000">
                <a:solidFill>
                  <a:schemeClr val="tx1"/>
                </a:solidFill>
              </a:rPr>
              <a:t>扩展学生的知识面。</a:t>
            </a:r>
          </a:p>
        </p:txBody>
      </p:sp>
    </p:spTree>
    <p:custDataLst>
      <p:tags r:id="rId1"/>
    </p:custData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4"/>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ctr"/>
            <a:endParaRPr lang="zh-CN" altLang="en-US"/>
          </a:p>
        </p:txBody>
      </p:sp>
      <p:sp>
        <p:nvSpPr>
          <p:cNvPr id="2" name="文本框 1"/>
          <p:cNvSpPr txBox="1"/>
          <p:nvPr>
            <p:custDataLst>
              <p:tags r:id="rId5"/>
            </p:custDataLst>
          </p:nvPr>
        </p:nvSpPr>
        <p:spPr>
          <a:xfrm>
            <a:off x="955040" y="-32385"/>
            <a:ext cx="4554220" cy="645160"/>
          </a:xfrm>
          <a:prstGeom prst="rect">
            <a:avLst/>
          </a:prstGeom>
          <a:noFill/>
        </p:spPr>
        <p:txBody>
          <a:bodyPr wrap="square" rtlCol="0">
            <a:spAutoFit/>
          </a:bodyPr>
          <a:lstStyle/>
          <a:p>
            <a:pPr algn="l"/>
            <a:r>
              <a:rPr lang="zh-CN" sz="3600" b="1">
                <a:solidFill>
                  <a:schemeClr val="bg1"/>
                </a:solidFill>
              </a:rPr>
              <a:t>重、难点</a:t>
            </a:r>
          </a:p>
        </p:txBody>
      </p:sp>
      <p:sp>
        <p:nvSpPr>
          <p:cNvPr id="13" name="矩形 12"/>
          <p:cNvSpPr/>
          <p:nvPr>
            <p:custDataLst>
              <p:tags r:id="rId6"/>
            </p:custDataLst>
          </p:nvPr>
        </p:nvSpPr>
        <p:spPr>
          <a:xfrm>
            <a:off x="845820" y="2280920"/>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教学重点：</a:t>
            </a:r>
            <a:r>
              <a:rPr lang="zh-CN" altLang="en-US" sz="2000">
                <a:solidFill>
                  <a:schemeClr val="tx1"/>
                </a:solidFill>
              </a:rPr>
              <a:t>了解热机的概念、工作原理、种类；知道压缩冲程和做功冲程中的能量转化；汽油机和柴油机的主要区别。</a:t>
            </a:r>
          </a:p>
        </p:txBody>
      </p:sp>
      <p:sp>
        <p:nvSpPr>
          <p:cNvPr id="14" name="矩形 13"/>
          <p:cNvSpPr/>
          <p:nvPr>
            <p:custDataLst>
              <p:tags r:id="rId7"/>
            </p:custDataLst>
          </p:nvPr>
        </p:nvSpPr>
        <p:spPr>
          <a:xfrm>
            <a:off x="845820" y="3415665"/>
            <a:ext cx="10643235" cy="94615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zh-CN" altLang="en-US" sz="2000" b="1">
                <a:solidFill>
                  <a:srgbClr val="4A88D2"/>
                </a:solidFill>
              </a:rPr>
              <a:t>教学难点：</a:t>
            </a:r>
            <a:r>
              <a:rPr lang="zh-CN" altLang="en-US" sz="2000">
                <a:solidFill>
                  <a:schemeClr val="tx1"/>
                </a:solidFill>
              </a:rPr>
              <a:t>热机的基本工作原理；热机在工作过程中的能量转化。</a:t>
            </a:r>
          </a:p>
        </p:txBody>
      </p:sp>
    </p:spTree>
    <p:custDataLst>
      <p:tags r:id="rId1"/>
    </p:custData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框 9"/>
          <p:cNvSpPr txBox="1"/>
          <p:nvPr>
            <p:custDataLst>
              <p:tags r:id="rId2"/>
            </p:custDataLst>
          </p:nvPr>
        </p:nvSpPr>
        <p:spPr>
          <a:xfrm>
            <a:off x="99060" y="2115820"/>
            <a:ext cx="8468360" cy="1529715"/>
          </a:xfrm>
          <a:prstGeom prst="rect">
            <a:avLst/>
          </a:prstGeom>
          <a:noFill/>
        </p:spPr>
        <p:txBody>
          <a:bodyPr wrap="square" rtlCol="0">
            <a:spAutoFit/>
          </a:bodyPr>
          <a:lstStyle/>
          <a:p>
            <a:pPr indent="0">
              <a:lnSpc>
                <a:spcPct val="130000"/>
              </a:lnSpc>
              <a:spcBef>
                <a:spcPct val="0"/>
              </a:spcBef>
              <a:spcAft>
                <a:spcPct val="0"/>
              </a:spcAft>
              <a:buNone/>
            </a:pPr>
            <a:r>
              <a:rPr lang="en-US" altLang="zh-CN" sz="2400">
                <a:solidFill>
                  <a:schemeClr val="tx1"/>
                </a:solidFill>
                <a:latin typeface="楷体" panose="02010609060101010101" charset="-122"/>
                <a:ea typeface="楷体" panose="02010609060101010101" charset="-122"/>
              </a:rPr>
              <a:t>18</a:t>
            </a:r>
            <a:r>
              <a:rPr lang="zh-CN" altLang="en-US" sz="2400">
                <a:solidFill>
                  <a:schemeClr val="tx1"/>
                </a:solidFill>
                <a:latin typeface="楷体" panose="02010609060101010101" charset="-122"/>
                <a:ea typeface="楷体" panose="02010609060101010101" charset="-122"/>
              </a:rPr>
              <a:t>世纪第一辆汽车问世时，它的速度只有几千米每小时，而目前最快汽车的速度已经超过了声速（如右图）。</a:t>
            </a:r>
          </a:p>
          <a:p>
            <a:pPr indent="0">
              <a:lnSpc>
                <a:spcPct val="130000"/>
              </a:lnSpc>
              <a:spcBef>
                <a:spcPct val="0"/>
              </a:spcBef>
              <a:spcAft>
                <a:spcPct val="0"/>
              </a:spcAft>
              <a:buNone/>
            </a:pPr>
            <a:r>
              <a:rPr lang="zh-CN" altLang="en-US" sz="2400">
                <a:solidFill>
                  <a:schemeClr val="tx1"/>
                </a:solidFill>
                <a:latin typeface="楷体" panose="02010609060101010101" charset="-122"/>
                <a:ea typeface="楷体" panose="02010609060101010101" charset="-122"/>
              </a:rPr>
              <a:t>汽车时如何获得机械能的呢？</a:t>
            </a:r>
          </a:p>
        </p:txBody>
      </p:sp>
      <p:pic>
        <p:nvPicPr>
          <p:cNvPr id="20" name="图片 19"/>
          <p:cNvPicPr>
            <a:picLocks noChangeAspect="1"/>
          </p:cNvPicPr>
          <p:nvPr>
            <p:custDataLst>
              <p:tags r:id="rId3"/>
            </p:custDataLst>
          </p:nvPr>
        </p:nvPicPr>
        <p:blipFill>
          <a:blip r:embed="rId11"/>
          <a:stretch>
            <a:fillRect/>
          </a:stretch>
        </p:blipFill>
        <p:spPr>
          <a:xfrm>
            <a:off x="2119948" y="1798320"/>
            <a:ext cx="7952105" cy="4471035"/>
          </a:xfrm>
          <a:prstGeom prst="rect">
            <a:avLst/>
          </a:prstGeom>
          <a:effectLst>
            <a:softEdge rad="31750"/>
          </a:effectLst>
        </p:spPr>
      </p:pic>
      <p:pic>
        <p:nvPicPr>
          <p:cNvPr id="3" name="图片 2"/>
          <p:cNvPicPr>
            <a:picLocks noChangeAspect="1"/>
          </p:cNvPicPr>
          <p:nvPr>
            <p:custDataLst>
              <p:tags r:id="rId4"/>
            </p:custDataLst>
          </p:nvPr>
        </p:nvPicPr>
        <p:blipFill>
          <a:blip r:embed="rId12"/>
          <a:stretch>
            <a:fillRect/>
          </a:stretch>
        </p:blipFill>
        <p:spPr>
          <a:xfrm>
            <a:off x="110490" y="1410970"/>
            <a:ext cx="1704975" cy="704850"/>
          </a:xfrm>
          <a:prstGeom prst="rect">
            <a:avLst/>
          </a:prstGeom>
        </p:spPr>
      </p:pic>
      <p:cxnSp>
        <p:nvCxnSpPr>
          <p:cNvPr id="4" name="直接连接符 3"/>
          <p:cNvCxnSpPr/>
          <p:nvPr>
            <p:custDataLst>
              <p:tags r:id="rId5"/>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6"/>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7"/>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8"/>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mph" presetSubtype="0" fill="hold" nodeType="afterEffect">
                                  <p:stCondLst>
                                    <p:cond delay="0"/>
                                  </p:stCondLst>
                                  <p:childTnLst>
                                    <p:animScale>
                                      <p:cBhvr>
                                        <p:cTn id="6" dur="1000" fill="hold"/>
                                        <p:tgtEl>
                                          <p:spTgt spid="20"/>
                                        </p:tgtEl>
                                      </p:cBhvr>
                                      <p:by x="50000" y="50000"/>
                                    </p:animScale>
                                  </p:childTnLst>
                                </p:cTn>
                              </p:par>
                            </p:childTnLst>
                          </p:cTn>
                        </p:par>
                        <p:par>
                          <p:cTn id="7" fill="hold" nodeType="afterGroup">
                            <p:stCondLst>
                              <p:cond delay="1000"/>
                            </p:stCondLst>
                            <p:childTnLst>
                              <p:par>
                                <p:cTn id="8" presetID="0" presetClass="path" presetSubtype="0" accel="50000" decel="50000" fill="hold" nodeType="afterEffect">
                                  <p:stCondLst>
                                    <p:cond delay="0"/>
                                  </p:stCondLst>
                                  <p:childTnLst>
                                    <p:animMotion origin="layout" path="M 0 0 L 0.347552 -0.198611" pathEditMode="relative" ptsTypes="">
                                      <p:cBhvr>
                                        <p:cTn id="9" dur="1000" fill="hold"/>
                                        <p:tgtEl>
                                          <p:spTgt spid="20"/>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p:cNvPicPr>
          <p:nvPr>
            <p:custDataLst>
              <p:tags r:id="rId2"/>
            </p:custDataLst>
          </p:nvPr>
        </p:nvPicPr>
        <p:blipFill>
          <a:blip r:embed="rId17"/>
          <a:srcRect l="59708" t="20834" r="13157" b="17395"/>
          <a:stretch>
            <a:fillRect/>
          </a:stretch>
        </p:blipFill>
        <p:spPr>
          <a:xfrm>
            <a:off x="8030240" y="1793523"/>
            <a:ext cx="2075302" cy="2657398"/>
          </a:xfrm>
          <a:prstGeom prst="rect">
            <a:avLst/>
          </a:prstGeom>
        </p:spPr>
      </p:pic>
      <p:pic>
        <p:nvPicPr>
          <p:cNvPr id="6" name="图片 5"/>
          <p:cNvPicPr>
            <a:picLocks noChangeAspect="1"/>
          </p:cNvPicPr>
          <p:nvPr>
            <p:custDataLst>
              <p:tags r:id="rId3"/>
            </p:custDataLst>
          </p:nvPr>
        </p:nvPicPr>
        <p:blipFill>
          <a:blip r:embed="rId18"/>
          <a:stretch>
            <a:fillRect/>
          </a:stretch>
        </p:blipFill>
        <p:spPr>
          <a:xfrm>
            <a:off x="109220" y="1400810"/>
            <a:ext cx="1645920" cy="702310"/>
          </a:xfrm>
          <a:prstGeom prst="rect">
            <a:avLst/>
          </a:prstGeom>
        </p:spPr>
      </p:pic>
      <p:sp>
        <p:nvSpPr>
          <p:cNvPr id="10" name="文本框 9"/>
          <p:cNvSpPr txBox="1"/>
          <p:nvPr>
            <p:custDataLst>
              <p:tags r:id="rId4"/>
            </p:custDataLst>
          </p:nvPr>
        </p:nvSpPr>
        <p:spPr>
          <a:xfrm>
            <a:off x="99060" y="2116800"/>
            <a:ext cx="8468360" cy="2009775"/>
          </a:xfrm>
          <a:prstGeom prst="rect">
            <a:avLst/>
          </a:prstGeom>
          <a:noFill/>
        </p:spPr>
        <p:txBody>
          <a:bodyPr wrap="square" rtlCol="0">
            <a:spAutoFit/>
          </a:bodyPr>
          <a:lstStyle/>
          <a:p>
            <a:pPr indent="0" algn="ctr">
              <a:lnSpc>
                <a:spcPct val="130000"/>
              </a:lnSpc>
              <a:spcBef>
                <a:spcPct val="0"/>
              </a:spcBef>
              <a:spcAft>
                <a:spcPct val="0"/>
              </a:spcAft>
              <a:buNone/>
            </a:pPr>
            <a:r>
              <a:rPr lang="zh-CN" altLang="en-US" sz="2400" b="1">
                <a:solidFill>
                  <a:schemeClr val="tx1"/>
                </a:solidFill>
                <a:latin typeface="楷体" panose="02010609060101010101" charset="-122"/>
                <a:ea typeface="楷体" panose="02010609060101010101" charset="-122"/>
              </a:rPr>
              <a:t>不同形式能量之间的转化</a:t>
            </a:r>
            <a:endParaRPr lang="zh-CN" altLang="en-US" sz="2400">
              <a:solidFill>
                <a:schemeClr val="tx1"/>
              </a:solidFill>
              <a:latin typeface="楷体" panose="02010609060101010101" charset="-122"/>
              <a:ea typeface="楷体" panose="02010609060101010101" charset="-122"/>
            </a:endParaRPr>
          </a:p>
          <a:p>
            <a:pPr indent="0">
              <a:lnSpc>
                <a:spcPct val="130000"/>
              </a:lnSpc>
              <a:spcBef>
                <a:spcPct val="0"/>
              </a:spcBef>
              <a:spcAft>
                <a:spcPct val="0"/>
              </a:spcAft>
              <a:buNone/>
            </a:pPr>
            <a:r>
              <a:rPr lang="zh-CN" altLang="en-US" sz="2400">
                <a:solidFill>
                  <a:schemeClr val="tx1"/>
                </a:solidFill>
                <a:latin typeface="楷体" panose="02010609060101010101" charset="-122"/>
                <a:ea typeface="楷体" panose="02010609060101010101" charset="-122"/>
              </a:rPr>
              <a:t>如图所示，在试管内装些水，用橡胶塞塞住管口，将水加热一段时间，观察现象。</a:t>
            </a:r>
          </a:p>
          <a:p>
            <a:pPr indent="0">
              <a:lnSpc>
                <a:spcPct val="130000"/>
              </a:lnSpc>
              <a:spcBef>
                <a:spcPct val="0"/>
              </a:spcBef>
              <a:spcAft>
                <a:spcPct val="0"/>
              </a:spcAft>
              <a:buNone/>
            </a:pPr>
            <a:r>
              <a:rPr lang="zh-CN" altLang="en-US" sz="2400">
                <a:solidFill>
                  <a:schemeClr val="tx1"/>
                </a:solidFill>
                <a:latin typeface="楷体" panose="02010609060101010101" charset="-122"/>
                <a:ea typeface="楷体" panose="02010609060101010101" charset="-122"/>
              </a:rPr>
              <a:t>讨论这个过程中不同形式能量之间转化的情况。</a:t>
            </a:r>
          </a:p>
        </p:txBody>
      </p:sp>
      <p:cxnSp>
        <p:nvCxnSpPr>
          <p:cNvPr id="4" name="直接连接符 3"/>
          <p:cNvCxnSpPr/>
          <p:nvPr>
            <p:custDataLst>
              <p:tags r:id="rId5"/>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6"/>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7"/>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8"/>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pic>
        <p:nvPicPr>
          <p:cNvPr id="24" name="图片 23"/>
          <p:cNvPicPr>
            <a:picLocks noChangeAspect="1"/>
          </p:cNvPicPr>
          <p:nvPr>
            <p:custDataLst>
              <p:tags r:id="rId9"/>
            </p:custDataLst>
          </p:nvPr>
        </p:nvPicPr>
        <p:blipFill>
          <a:blip r:embed="rId19"/>
          <a:stretch>
            <a:fillRect/>
          </a:stretch>
        </p:blipFill>
        <p:spPr>
          <a:xfrm>
            <a:off x="9737090" y="1438910"/>
            <a:ext cx="2464435" cy="3010535"/>
          </a:xfrm>
          <a:prstGeom prst="rect">
            <a:avLst/>
          </a:prstGeom>
        </p:spPr>
      </p:pic>
      <p:sp>
        <p:nvSpPr>
          <p:cNvPr id="67" name="文本框 66"/>
          <p:cNvSpPr txBox="1"/>
          <p:nvPr>
            <p:custDataLst>
              <p:tags r:id="rId10"/>
            </p:custDataLst>
          </p:nvPr>
        </p:nvSpPr>
        <p:spPr>
          <a:xfrm>
            <a:off x="0" y="4140835"/>
            <a:ext cx="10859770" cy="2489200"/>
          </a:xfrm>
          <a:prstGeom prst="rect">
            <a:avLst/>
          </a:prstGeom>
          <a:noFill/>
        </p:spPr>
        <p:txBody>
          <a:bodyPr wrap="square" rtlCol="0">
            <a:spAutoFit/>
          </a:bodyPr>
          <a:lstStyle/>
          <a:p>
            <a:pPr indent="0" algn="l">
              <a:lnSpc>
                <a:spcPct val="130000"/>
              </a:lnSpc>
              <a:spcBef>
                <a:spcPct val="0"/>
              </a:spcBef>
              <a:spcAft>
                <a:spcPct val="0"/>
              </a:spcAft>
              <a:buFont typeface="Wingdings" panose="05000000000000000000" charset="0"/>
              <a:buNone/>
            </a:pPr>
            <a:r>
              <a:rPr lang="zh-CN" sz="2400">
                <a:solidFill>
                  <a:schemeClr val="tx1"/>
                </a:solidFill>
              </a:rPr>
              <a:t>【实验现象】橡胶塞被弹出</a:t>
            </a:r>
          </a:p>
          <a:p>
            <a:pPr indent="0" algn="l">
              <a:lnSpc>
                <a:spcPct val="130000"/>
              </a:lnSpc>
              <a:spcBef>
                <a:spcPct val="0"/>
              </a:spcBef>
              <a:spcAft>
                <a:spcPct val="0"/>
              </a:spcAft>
              <a:buFont typeface="Wingdings" panose="05000000000000000000" charset="0"/>
              <a:buNone/>
            </a:pPr>
            <a:r>
              <a:rPr lang="zh-CN" sz="2400">
                <a:solidFill>
                  <a:schemeClr val="tx1"/>
                </a:solidFill>
                <a:sym typeface="+mn-ea"/>
              </a:rPr>
              <a:t>【实验分析】酒精燃烧放出热量，酒精的</a:t>
            </a:r>
            <a:r>
              <a:rPr lang="zh-CN" sz="2400" b="1">
                <a:solidFill>
                  <a:srgbClr val="FF0000"/>
                </a:solidFill>
                <a:sym typeface="+mn-ea"/>
              </a:rPr>
              <a:t>化学能转化为内能</a:t>
            </a:r>
            <a:r>
              <a:rPr lang="zh-CN" sz="2400">
                <a:solidFill>
                  <a:schemeClr val="tx1"/>
                </a:solidFill>
                <a:sym typeface="+mn-ea"/>
              </a:rPr>
              <a:t>；</a:t>
            </a:r>
          </a:p>
          <a:p>
            <a:pPr indent="0" algn="l">
              <a:lnSpc>
                <a:spcPct val="130000"/>
              </a:lnSpc>
              <a:spcBef>
                <a:spcPct val="0"/>
              </a:spcBef>
              <a:spcAft>
                <a:spcPct val="0"/>
              </a:spcAft>
              <a:buFont typeface="Wingdings" panose="05000000000000000000" charset="0"/>
              <a:buNone/>
            </a:pPr>
            <a:r>
              <a:rPr lang="zh-CN" sz="2400" b="1">
                <a:solidFill>
                  <a:srgbClr val="FF0000"/>
                </a:solidFill>
                <a:sym typeface="+mn-ea"/>
              </a:rPr>
              <a:t>内能</a:t>
            </a:r>
            <a:r>
              <a:rPr lang="zh-CN" sz="2400">
                <a:solidFill>
                  <a:schemeClr val="tx1"/>
                </a:solidFill>
                <a:sym typeface="+mn-ea"/>
              </a:rPr>
              <a:t>从酒精灯</a:t>
            </a:r>
            <a:r>
              <a:rPr lang="zh-CN" sz="2400" b="1">
                <a:solidFill>
                  <a:srgbClr val="FF0000"/>
                </a:solidFill>
                <a:sym typeface="+mn-ea"/>
              </a:rPr>
              <a:t>转移</a:t>
            </a:r>
            <a:r>
              <a:rPr lang="zh-CN" sz="2400">
                <a:solidFill>
                  <a:schemeClr val="tx1"/>
                </a:solidFill>
                <a:sym typeface="+mn-ea"/>
              </a:rPr>
              <a:t>到水和水蒸气；</a:t>
            </a:r>
          </a:p>
          <a:p>
            <a:pPr indent="0" algn="l">
              <a:lnSpc>
                <a:spcPct val="130000"/>
              </a:lnSpc>
              <a:spcBef>
                <a:spcPct val="0"/>
              </a:spcBef>
              <a:spcAft>
                <a:spcPct val="0"/>
              </a:spcAft>
              <a:buFont typeface="Wingdings" panose="05000000000000000000" charset="0"/>
              <a:buNone/>
            </a:pPr>
            <a:r>
              <a:rPr lang="zh-CN" sz="2400">
                <a:solidFill>
                  <a:schemeClr val="tx1"/>
                </a:solidFill>
                <a:sym typeface="+mn-ea"/>
              </a:rPr>
              <a:t>水蒸气的</a:t>
            </a:r>
            <a:r>
              <a:rPr lang="zh-CN" sz="2400" b="1">
                <a:solidFill>
                  <a:srgbClr val="FF0000"/>
                </a:solidFill>
                <a:sym typeface="+mn-ea"/>
              </a:rPr>
              <a:t>内能转化为</a:t>
            </a:r>
            <a:r>
              <a:rPr lang="zh-CN" sz="2400">
                <a:solidFill>
                  <a:schemeClr val="tx1"/>
                </a:solidFill>
                <a:sym typeface="+mn-ea"/>
              </a:rPr>
              <a:t>塞子的</a:t>
            </a:r>
            <a:r>
              <a:rPr lang="zh-CN" sz="2400" b="1">
                <a:solidFill>
                  <a:srgbClr val="FF0000"/>
                </a:solidFill>
                <a:sym typeface="+mn-ea"/>
              </a:rPr>
              <a:t>机械能</a:t>
            </a:r>
            <a:r>
              <a:rPr lang="zh-CN" sz="2400">
                <a:solidFill>
                  <a:schemeClr val="tx1"/>
                </a:solidFill>
                <a:sym typeface="+mn-ea"/>
              </a:rPr>
              <a:t>。</a:t>
            </a:r>
          </a:p>
          <a:p>
            <a:pPr indent="0" algn="l">
              <a:lnSpc>
                <a:spcPct val="130000"/>
              </a:lnSpc>
              <a:spcBef>
                <a:spcPct val="0"/>
              </a:spcBef>
              <a:spcAft>
                <a:spcPct val="0"/>
              </a:spcAft>
              <a:buFont typeface="Wingdings" panose="05000000000000000000" charset="0"/>
              <a:buNone/>
            </a:pPr>
            <a:r>
              <a:rPr lang="zh-CN" sz="2400">
                <a:solidFill>
                  <a:schemeClr val="tx1"/>
                </a:solidFill>
                <a:sym typeface="+mn-ea"/>
              </a:rPr>
              <a:t>【实验结论】</a:t>
            </a:r>
            <a:r>
              <a:rPr lang="zh-CN" sz="2400" b="1">
                <a:solidFill>
                  <a:srgbClr val="FF0000"/>
                </a:solidFill>
                <a:sym typeface="+mn-ea"/>
              </a:rPr>
              <a:t>利用内能可以对外做功</a:t>
            </a:r>
            <a:r>
              <a:rPr lang="zh-CN" sz="2400">
                <a:solidFill>
                  <a:schemeClr val="tx1"/>
                </a:solidFill>
                <a:sym typeface="+mn-ea"/>
              </a:rPr>
              <a:t>。</a:t>
            </a:r>
          </a:p>
        </p:txBody>
      </p:sp>
      <p:pic>
        <p:nvPicPr>
          <p:cNvPr id="26" name="14.2水蒸气弹出橡胶塞">
            <a:hlinkClick r:id="" action="ppaction://media"/>
          </p:cNvPr>
          <p:cNvPicPr/>
          <p:nvPr>
            <a:videoFile r:link="rId12"/>
            <p:custDataLst>
              <p:tags r:id="rId13"/>
            </p:custDataLst>
            <p:extLst>
              <p:ext uri="{DAA4B4D4-6D71-4841-9C94-3DE7FCFB9230}">
                <p14:media xmlns:p14="http://schemas.microsoft.com/office/powerpoint/2010/main" r:embed="rId11"/>
              </p:ext>
            </p:extLst>
          </p:nvPr>
        </p:nvPicPr>
        <p:blipFill>
          <a:blip r:embed="rId20"/>
          <a:stretch>
            <a:fillRect/>
          </a:stretch>
        </p:blipFill>
        <p:spPr>
          <a:xfrm>
            <a:off x="11193780" y="8255"/>
            <a:ext cx="998220" cy="562610"/>
          </a:xfrm>
          <a:prstGeom prst="rect">
            <a:avLst/>
          </a:prstGeom>
        </p:spPr>
      </p:pic>
      <p:sp>
        <p:nvSpPr>
          <p:cNvPr id="30" name="文本框 29"/>
          <p:cNvSpPr txBox="1"/>
          <p:nvPr>
            <p:custDataLst>
              <p:tags r:id="rId14"/>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热机</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wipe(left)">
                                      <p:cBhvr>
                                        <p:cTn id="7" dur="500"/>
                                        <p:tgtEl>
                                          <p:spTgt spid="26"/>
                                        </p:tgtEl>
                                      </p:cBhvr>
                                    </p:animEffect>
                                  </p:childTnLst>
                                </p:cTn>
                              </p:par>
                            </p:childTnLst>
                          </p:cTn>
                        </p:par>
                        <p:par>
                          <p:cTn id="8" fill="hold" nodeType="afterGroup">
                            <p:stCondLst>
                              <p:cond delay="500"/>
                            </p:stCondLst>
                            <p:childTnLst>
                              <p:par>
                                <p:cTn id="9" presetID="1" presetClass="mediacall" presetSubtype="0" fill="hold" nodeType="afterEffect">
                                  <p:stCondLst>
                                    <p:cond delay="0"/>
                                  </p:stCondLst>
                                  <p:childTnLst>
                                    <p:cmd type="call" cmd="playFrom(0.0)">
                                      <p:cBhvr additive="base">
                                        <p:cTn id="10" dur="67710" fill="hold"/>
                                        <p:tgtEl>
                                          <p:spTgt spid="26"/>
                                        </p:tgtEl>
                                      </p:cBhvr>
                                    </p:cmd>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67">
                                            <p:txEl>
                                              <p:pRg st="0" end="0"/>
                                            </p:txEl>
                                          </p:spTgt>
                                        </p:tgtEl>
                                        <p:attrNameLst>
                                          <p:attrName>style.visibility</p:attrName>
                                        </p:attrNameLst>
                                      </p:cBhvr>
                                      <p:to>
                                        <p:strVal val="visible"/>
                                      </p:to>
                                    </p:set>
                                    <p:animEffect transition="in" filter="wipe(left)">
                                      <p:cBhvr>
                                        <p:cTn id="15" dur="500"/>
                                        <p:tgtEl>
                                          <p:spTgt spid="67">
                                            <p:txEl>
                                              <p:pRg st="0" end="0"/>
                                            </p:txEl>
                                          </p:spTgt>
                                        </p:tgtEl>
                                      </p:cBhvr>
                                    </p:animEffect>
                                  </p:childTnLst>
                                </p:cTn>
                              </p:par>
                            </p:childTnLst>
                          </p:cTn>
                        </p:par>
                        <p:par>
                          <p:cTn id="16" fill="hold" nodeType="afterGroup">
                            <p:stCondLst>
                              <p:cond delay="500"/>
                            </p:stCondLst>
                            <p:childTnLst>
                              <p:par>
                                <p:cTn id="17" presetID="22" presetClass="entr" presetSubtype="8" fill="hold" nodeType="after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wipe(left)">
                                      <p:cBhvr>
                                        <p:cTn id="19" dur="500"/>
                                        <p:tgtEl>
                                          <p:spTgt spid="24"/>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2" presetClass="entr" presetSubtype="8" fill="hold" nodeType="clickEffect">
                                  <p:stCondLst>
                                    <p:cond delay="0"/>
                                  </p:stCondLst>
                                  <p:childTnLst>
                                    <p:set>
                                      <p:cBhvr>
                                        <p:cTn id="23" dur="1" fill="hold">
                                          <p:stCondLst>
                                            <p:cond delay="0"/>
                                          </p:stCondLst>
                                        </p:cTn>
                                        <p:tgtEl>
                                          <p:spTgt spid="67">
                                            <p:txEl>
                                              <p:pRg st="1" end="1"/>
                                            </p:txEl>
                                          </p:spTgt>
                                        </p:tgtEl>
                                        <p:attrNameLst>
                                          <p:attrName>style.visibility</p:attrName>
                                        </p:attrNameLst>
                                      </p:cBhvr>
                                      <p:to>
                                        <p:strVal val="visible"/>
                                      </p:to>
                                    </p:set>
                                    <p:animEffect transition="in" filter="wipe(left)">
                                      <p:cBhvr>
                                        <p:cTn id="24" dur="500"/>
                                        <p:tgtEl>
                                          <p:spTgt spid="67">
                                            <p:txEl>
                                              <p:pRg st="1" end="1"/>
                                            </p:txEl>
                                          </p:spTgt>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67">
                                            <p:txEl>
                                              <p:pRg st="2" end="2"/>
                                            </p:txEl>
                                          </p:spTgt>
                                        </p:tgtEl>
                                        <p:attrNameLst>
                                          <p:attrName>style.visibility</p:attrName>
                                        </p:attrNameLst>
                                      </p:cBhvr>
                                      <p:to>
                                        <p:strVal val="visible"/>
                                      </p:to>
                                    </p:set>
                                    <p:animEffect transition="in" filter="wipe(left)">
                                      <p:cBhvr>
                                        <p:cTn id="29" dur="500"/>
                                        <p:tgtEl>
                                          <p:spTgt spid="67">
                                            <p:txEl>
                                              <p:pRg st="2" end="2"/>
                                            </p:txEl>
                                          </p:spTgt>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67">
                                            <p:txEl>
                                              <p:pRg st="3" end="3"/>
                                            </p:txEl>
                                          </p:spTgt>
                                        </p:tgtEl>
                                        <p:attrNameLst>
                                          <p:attrName>style.visibility</p:attrName>
                                        </p:attrNameLst>
                                      </p:cBhvr>
                                      <p:to>
                                        <p:strVal val="visible"/>
                                      </p:to>
                                    </p:set>
                                    <p:animEffect transition="in" filter="wipe(left)">
                                      <p:cBhvr>
                                        <p:cTn id="34" dur="500"/>
                                        <p:tgtEl>
                                          <p:spTgt spid="67">
                                            <p:txEl>
                                              <p:pRg st="3" end="3"/>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fill="hold" nodeType="clickEffect">
                                  <p:stCondLst>
                                    <p:cond delay="0"/>
                                  </p:stCondLst>
                                  <p:childTnLst>
                                    <p:set>
                                      <p:cBhvr>
                                        <p:cTn id="38" dur="1" fill="hold">
                                          <p:stCondLst>
                                            <p:cond delay="0"/>
                                          </p:stCondLst>
                                        </p:cTn>
                                        <p:tgtEl>
                                          <p:spTgt spid="67">
                                            <p:txEl>
                                              <p:pRg st="4" end="4"/>
                                            </p:txEl>
                                          </p:spTgt>
                                        </p:tgtEl>
                                        <p:attrNameLst>
                                          <p:attrName>style.visibility</p:attrName>
                                        </p:attrNameLst>
                                      </p:cBhvr>
                                      <p:to>
                                        <p:strVal val="visible"/>
                                      </p:to>
                                    </p:set>
                                    <p:animEffect transition="in" filter="wipe(left)">
                                      <p:cBhvr>
                                        <p:cTn id="39" dur="500"/>
                                        <p:tgtEl>
                                          <p:spTgt spid="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1">
              <p:cMediaNode>
                <p:cTn id="40" fill="hold" display="0">
                  <p:stCondLst>
                    <p:cond delay="indefinite"/>
                  </p:stCondLst>
                </p:cTn>
                <p:tgtEl>
                  <p:spTgt spid="26"/>
                </p:tgtEl>
              </p:cMediaNode>
            </p:video>
            <p:seq concurrent="1" nextAc="seek">
              <p:cTn id="41" restart="whenNotActive" fill="hold" evtFilter="cancelBubble" nodeType="interactiveSeq">
                <p:stCondLst>
                  <p:cond evt="onClick" delay="0">
                    <p:tgtEl>
                      <p:spTgt spid="26"/>
                    </p:tgtEl>
                  </p:cond>
                </p:stCondLst>
                <p:endSync evt="end" delay="0">
                  <p:rtn val="all"/>
                </p:endSync>
                <p:childTnLst>
                  <p:par>
                    <p:cTn id="42" fill="hold" nodeType="clickPar">
                      <p:stCondLst>
                        <p:cond delay="0"/>
                      </p:stCondLst>
                      <p:childTnLst>
                        <p:par>
                          <p:cTn id="43" fill="hold">
                            <p:stCondLst>
                              <p:cond delay="0"/>
                            </p:stCondLst>
                            <p:childTnLst>
                              <p:par>
                                <p:cTn id="44" presetID="2" presetClass="mediacall" presetSubtype="0" fill="hold" nodeType="clickEffect">
                                  <p:stCondLst>
                                    <p:cond delay="0"/>
                                  </p:stCondLst>
                                  <p:childTnLst>
                                    <p:cmd type="call" cmd="togglePause">
                                      <p:cBhvr additive="base">
                                        <p:cTn id="45"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4"/>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16" name="矩形 15"/>
          <p:cNvSpPr/>
          <p:nvPr>
            <p:custDataLst>
              <p:tags r:id="rId5"/>
            </p:custDataLst>
          </p:nvPr>
        </p:nvSpPr>
        <p:spPr>
          <a:xfrm>
            <a:off x="2784475" y="2464435"/>
            <a:ext cx="981075" cy="427355"/>
          </a:xfrm>
          <a:prstGeom prst="rect">
            <a:avLst/>
          </a:prstGeom>
          <a:solidFill>
            <a:srgbClr val="FFFF00"/>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 name="文本框 1"/>
          <p:cNvSpPr txBox="1"/>
          <p:nvPr>
            <p:custDataLst>
              <p:tags r:id="rId6"/>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
        <p:nvSpPr>
          <p:cNvPr id="67" name="文本框 66"/>
          <p:cNvSpPr txBox="1"/>
          <p:nvPr>
            <p:custDataLst>
              <p:tags r:id="rId7"/>
            </p:custDataLst>
          </p:nvPr>
        </p:nvSpPr>
        <p:spPr>
          <a:xfrm>
            <a:off x="354965" y="1403350"/>
            <a:ext cx="11482070" cy="1529715"/>
          </a:xfrm>
          <a:prstGeom prst="rect">
            <a:avLst/>
          </a:prstGeom>
          <a:noFill/>
        </p:spPr>
        <p:txBody>
          <a:bodyPr wrap="square" rtlCol="0">
            <a:spAutoFit/>
          </a:bodyPr>
          <a:lstStyle/>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1.</a:t>
            </a:r>
            <a:r>
              <a:rPr lang="zh-CN" sz="2400">
                <a:solidFill>
                  <a:schemeClr val="tx1"/>
                </a:solidFill>
                <a:sym typeface="+mn-ea"/>
              </a:rPr>
              <a:t>定义：</a:t>
            </a:r>
            <a:r>
              <a:rPr lang="zh-CN" sz="2400" b="1">
                <a:solidFill>
                  <a:srgbClr val="FF0000"/>
                </a:solidFill>
                <a:sym typeface="+mn-ea"/>
              </a:rPr>
              <a:t>利用内能做功的机械</a:t>
            </a:r>
            <a:r>
              <a:rPr lang="en-US" altLang="zh-CN" sz="2400" b="1">
                <a:solidFill>
                  <a:srgbClr val="FF0000"/>
                </a:solidFill>
                <a:sym typeface="+mn-ea"/>
              </a:rPr>
              <a:t>——</a:t>
            </a:r>
            <a:r>
              <a:rPr lang="zh-CN" altLang="en-US" sz="2400" b="1">
                <a:solidFill>
                  <a:srgbClr val="FF0000"/>
                </a:solidFill>
                <a:sym typeface="+mn-ea"/>
              </a:rPr>
              <a:t>热机</a:t>
            </a:r>
            <a:r>
              <a:rPr lang="zh-CN" altLang="en-US" sz="2400">
                <a:solidFill>
                  <a:schemeClr val="tx1"/>
                </a:solidFill>
                <a:sym typeface="+mn-ea"/>
              </a:rPr>
              <a:t>。</a:t>
            </a:r>
          </a:p>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2.</a:t>
            </a:r>
            <a:r>
              <a:rPr lang="zh-CN" altLang="en-US" sz="2400">
                <a:solidFill>
                  <a:schemeClr val="tx1"/>
                </a:solidFill>
                <a:sym typeface="+mn-ea"/>
              </a:rPr>
              <a:t>工作原理：利用内能做功，将</a:t>
            </a:r>
            <a:r>
              <a:rPr lang="zh-CN" altLang="en-US" sz="2400" b="1">
                <a:solidFill>
                  <a:srgbClr val="FF0000"/>
                </a:solidFill>
                <a:sym typeface="+mn-ea"/>
              </a:rPr>
              <a:t>内能转化为机械能</a:t>
            </a:r>
            <a:r>
              <a:rPr lang="zh-CN" altLang="en-US" sz="2400">
                <a:solidFill>
                  <a:schemeClr val="tx1"/>
                </a:solidFill>
                <a:sym typeface="+mn-ea"/>
              </a:rPr>
              <a:t>。</a:t>
            </a:r>
          </a:p>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3.</a:t>
            </a:r>
            <a:r>
              <a:rPr lang="zh-CN" altLang="en-US" sz="2400">
                <a:solidFill>
                  <a:schemeClr val="tx1"/>
                </a:solidFill>
                <a:sym typeface="+mn-ea"/>
              </a:rPr>
              <a:t>种类：蒸汽机、内燃机、汽轮机、喷气发动机等。</a:t>
            </a:r>
          </a:p>
        </p:txBody>
      </p:sp>
      <p:sp>
        <p:nvSpPr>
          <p:cNvPr id="30" name="文本框 29"/>
          <p:cNvSpPr txBox="1"/>
          <p:nvPr>
            <p:custDataLst>
              <p:tags r:id="rId8"/>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热机</a:t>
            </a:r>
          </a:p>
        </p:txBody>
      </p:sp>
      <p:pic>
        <p:nvPicPr>
          <p:cNvPr id="7" name="图片 6"/>
          <p:cNvPicPr>
            <a:picLocks noChangeAspect="1"/>
          </p:cNvPicPr>
          <p:nvPr>
            <p:custDataLst>
              <p:tags r:id="rId9"/>
            </p:custDataLst>
          </p:nvPr>
        </p:nvPicPr>
        <p:blipFill>
          <a:blip r:embed="rId15">
            <a:extLst>
              <a:ext uri="{28A0092B-C50C-407E-A947-70E740481C1C}">
                <a14:useLocalDpi xmlns:a14="http://schemas.microsoft.com/office/drawing/2010/main" val="0"/>
              </a:ext>
            </a:extLst>
          </a:blip>
          <a:srcRect l="2458" t="12814" r="2502" b="14106"/>
          <a:stretch>
            <a:fillRect/>
          </a:stretch>
        </p:blipFill>
        <p:spPr>
          <a:xfrm>
            <a:off x="0" y="4893861"/>
            <a:ext cx="5319811" cy="1909915"/>
          </a:xfrm>
          <a:prstGeom prst="rect">
            <a:avLst/>
          </a:prstGeom>
        </p:spPr>
      </p:pic>
      <p:pic>
        <p:nvPicPr>
          <p:cNvPr id="13" name="图片 12"/>
          <p:cNvPicPr>
            <a:picLocks noChangeAspect="1"/>
          </p:cNvPicPr>
          <p:nvPr>
            <p:custDataLst>
              <p:tags r:id="rId10"/>
            </p:custDataLst>
          </p:nvPr>
        </p:nvPicPr>
        <p:blipFill>
          <a:blip r:embed="rId16"/>
          <a:stretch>
            <a:fillRect/>
          </a:stretch>
        </p:blipFill>
        <p:spPr>
          <a:xfrm>
            <a:off x="4801235" y="3244215"/>
            <a:ext cx="2840192" cy="2786400"/>
          </a:xfrm>
          <a:prstGeom prst="rect">
            <a:avLst/>
          </a:prstGeom>
        </p:spPr>
      </p:pic>
      <p:pic>
        <p:nvPicPr>
          <p:cNvPr id="14" name="Picture 2"/>
          <p:cNvPicPr>
            <a:picLocks noChangeAspect="1" noChangeArrowheads="1"/>
          </p:cNvPicPr>
          <p:nvPr>
            <p:custDataLst>
              <p:tags r:id="rId11"/>
            </p:custDataLst>
          </p:nvPr>
        </p:nvPicPr>
        <p:blipFill>
          <a:blip r:embed="rId17">
            <a:extLst>
              <a:ext uri="{28A0092B-C50C-407E-A947-70E740481C1C}">
                <a14:useLocalDpi xmlns:a14="http://schemas.microsoft.com/office/drawing/2010/main" val="0"/>
              </a:ext>
            </a:extLst>
          </a:blip>
          <a:stretch>
            <a:fillRect/>
          </a:stretch>
        </p:blipFill>
        <p:spPr bwMode="auto">
          <a:xfrm>
            <a:off x="7620000" y="4054475"/>
            <a:ext cx="4568825" cy="2091690"/>
          </a:xfrm>
          <a:prstGeom prst="rect">
            <a:avLst/>
          </a:prstGeom>
          <a:noFill/>
          <a:extLst>
            <a:ext uri="{909E8E84-426E-40DD-AFC4-6F175D3DCCD1}">
              <a14:hiddenFill xmlns:a14="http://schemas.microsoft.com/office/drawing/2010/main">
                <a:solidFill>
                  <a:srgbClr val="FFFFFF"/>
                </a:solidFill>
              </a14:hiddenFill>
            </a:ext>
          </a:extLst>
        </p:spPr>
      </p:pic>
      <p:pic>
        <p:nvPicPr>
          <p:cNvPr id="15" name="图片 14"/>
          <p:cNvPicPr>
            <a:picLocks noChangeAspect="1"/>
          </p:cNvPicPr>
          <p:nvPr>
            <p:custDataLst>
              <p:tags r:id="rId12"/>
            </p:custDataLst>
          </p:nvPr>
        </p:nvPicPr>
        <p:blipFill>
          <a:blip r:embed="rId18">
            <a:extLst>
              <a:ext uri="{BEBA8EAE-BF5A-486C-A8C5-ECC9F3942E4B}">
                <a14:imgProps xmlns:a14="http://schemas.microsoft.com/office/drawing/2010/main">
                  <a14:imgLayer r:embed="rId19">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7607935" y="762635"/>
            <a:ext cx="4580890" cy="2667000"/>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7">
                                            <p:txEl>
                                              <p:pRg st="0" end="0"/>
                                            </p:txEl>
                                          </p:spTgt>
                                        </p:tgtEl>
                                        <p:attrNameLst>
                                          <p:attrName>style.visibility</p:attrName>
                                        </p:attrNameLst>
                                      </p:cBhvr>
                                      <p:to>
                                        <p:strVal val="visible"/>
                                      </p:to>
                                    </p:set>
                                    <p:animEffect transition="in" filter="wipe(left)">
                                      <p:cBhvr>
                                        <p:cTn id="7" dur="500"/>
                                        <p:tgtEl>
                                          <p:spTgt spid="67">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500"/>
                                        <p:tgtEl>
                                          <p:spTgt spid="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7">
                                            <p:txEl>
                                              <p:pRg st="1" end="1"/>
                                            </p:txEl>
                                          </p:spTgt>
                                        </p:tgtEl>
                                        <p:attrNameLst>
                                          <p:attrName>style.visibility</p:attrName>
                                        </p:attrNameLst>
                                      </p:cBhvr>
                                      <p:to>
                                        <p:strVal val="visible"/>
                                      </p:to>
                                    </p:set>
                                    <p:animEffect transition="in" filter="wipe(left)">
                                      <p:cBhvr>
                                        <p:cTn id="17" dur="500"/>
                                        <p:tgtEl>
                                          <p:spTgt spid="67">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67">
                                            <p:txEl>
                                              <p:pRg st="2" end="2"/>
                                            </p:txEl>
                                          </p:spTgt>
                                        </p:tgtEl>
                                        <p:attrNameLst>
                                          <p:attrName>style.visibility</p:attrName>
                                        </p:attrNameLst>
                                      </p:cBhvr>
                                      <p:to>
                                        <p:strVal val="visible"/>
                                      </p:to>
                                    </p:set>
                                    <p:animEffect transition="in" filter="wipe(left)">
                                      <p:cBhvr>
                                        <p:cTn id="22" dur="500"/>
                                        <p:tgtEl>
                                          <p:spTgt spid="67">
                                            <p:txEl>
                                              <p:pRg st="2" end="2"/>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left)">
                                      <p:cBhvr>
                                        <p:cTn id="27" dur="500"/>
                                        <p:tgtEl>
                                          <p:spTgt spid="13"/>
                                        </p:tgtEl>
                                      </p:cBhvr>
                                    </p:animEffect>
                                  </p:childTnLst>
                                </p:cTn>
                              </p:par>
                            </p:childTnLst>
                          </p:cTn>
                        </p:par>
                        <p:par>
                          <p:cTn id="28" fill="hold" nodeType="afterGroup">
                            <p:stCondLst>
                              <p:cond delay="500"/>
                            </p:stCondLst>
                            <p:childTnLst>
                              <p:par>
                                <p:cTn id="29" presetID="22" presetClass="entr" presetSubtype="8" fill="hold" nodeType="after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wipe(left)">
                                      <p:cBhvr>
                                        <p:cTn id="31" dur="500"/>
                                        <p:tgtEl>
                                          <p:spTgt spid="14"/>
                                        </p:tgtEl>
                                      </p:cBhvr>
                                    </p:animEffect>
                                  </p:childTnLst>
                                </p:cTn>
                              </p:par>
                            </p:childTnLst>
                          </p:cTn>
                        </p:par>
                        <p:par>
                          <p:cTn id="32" fill="hold" nodeType="afterGroup">
                            <p:stCondLst>
                              <p:cond delay="1000"/>
                            </p:stCondLst>
                            <p:childTnLst>
                              <p:par>
                                <p:cTn id="33" presetID="22" presetClass="entr" presetSubtype="4" fill="hold" nodeType="after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wipe(down)">
                                      <p:cBhvr>
                                        <p:cTn id="35" dur="500"/>
                                        <p:tgtEl>
                                          <p:spTgt spid="15"/>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wipe(left)">
                                      <p:cBhvr>
                                        <p:cTn id="40" dur="500"/>
                                        <p:tgtEl>
                                          <p:spTgt spid="16"/>
                                        </p:tgtEl>
                                      </p:cBhvr>
                                    </p:animEffect>
                                  </p:childTnLst>
                                </p:cTn>
                              </p:par>
                              <p:par>
                                <p:cTn id="41" presetID="2" presetClass="exit" presetSubtype="4" fill="hold" nodeType="withEffect">
                                  <p:stCondLst>
                                    <p:cond delay="0"/>
                                  </p:stCondLst>
                                  <p:childTnLst>
                                    <p:anim calcmode="lin" valueType="num">
                                      <p:cBhvr additive="base">
                                        <p:cTn id="42" dur="500"/>
                                        <p:tgtEl>
                                          <p:spTgt spid="15"/>
                                        </p:tgtEl>
                                        <p:attrNameLst>
                                          <p:attrName>ppt_x</p:attrName>
                                        </p:attrNameLst>
                                      </p:cBhvr>
                                      <p:tavLst>
                                        <p:tav tm="0">
                                          <p:val>
                                            <p:strVal val="ppt_x"/>
                                          </p:val>
                                        </p:tav>
                                        <p:tav tm="100000">
                                          <p:val>
                                            <p:strVal val="ppt_x"/>
                                          </p:val>
                                        </p:tav>
                                      </p:tavLst>
                                    </p:anim>
                                    <p:anim calcmode="lin" valueType="num">
                                      <p:cBhvr additive="base">
                                        <p:cTn id="43" dur="500"/>
                                        <p:tgtEl>
                                          <p:spTgt spid="15"/>
                                        </p:tgtEl>
                                        <p:attrNameLst>
                                          <p:attrName>ppt_y</p:attrName>
                                        </p:attrNameLst>
                                      </p:cBhvr>
                                      <p:tavLst>
                                        <p:tav tm="0">
                                          <p:val>
                                            <p:strVal val="ppt_y"/>
                                          </p:val>
                                        </p:tav>
                                        <p:tav tm="100000">
                                          <p:val>
                                            <p:strVal val="1+ppt_h/2"/>
                                          </p:val>
                                        </p:tav>
                                      </p:tavLst>
                                    </p:anim>
                                    <p:set>
                                      <p:cBhvr>
                                        <p:cTn id="44" dur="1" fill="hold">
                                          <p:stCondLst>
                                            <p:cond delay="499"/>
                                          </p:stCondLst>
                                        </p:cTn>
                                        <p:tgtEl>
                                          <p:spTgt spid="15"/>
                                        </p:tgtEl>
                                        <p:attrNameLst>
                                          <p:attrName>style.visibility</p:attrName>
                                        </p:attrNameLst>
                                      </p:cBhvr>
                                      <p:to>
                                        <p:strVal val="hidden"/>
                                      </p:to>
                                    </p:set>
                                  </p:childTnLst>
                                </p:cTn>
                              </p:par>
                              <p:par>
                                <p:cTn id="45" presetID="2" presetClass="exit" presetSubtype="4" fill="hold" nodeType="withEffect">
                                  <p:stCondLst>
                                    <p:cond delay="0"/>
                                  </p:stCondLst>
                                  <p:childTnLst>
                                    <p:anim calcmode="lin" valueType="num">
                                      <p:cBhvr additive="base">
                                        <p:cTn id="46" dur="500"/>
                                        <p:tgtEl>
                                          <p:spTgt spid="7"/>
                                        </p:tgtEl>
                                        <p:attrNameLst>
                                          <p:attrName>ppt_x</p:attrName>
                                        </p:attrNameLst>
                                      </p:cBhvr>
                                      <p:tavLst>
                                        <p:tav tm="0">
                                          <p:val>
                                            <p:strVal val="ppt_x"/>
                                          </p:val>
                                        </p:tav>
                                        <p:tav tm="100000">
                                          <p:val>
                                            <p:strVal val="ppt_x"/>
                                          </p:val>
                                        </p:tav>
                                      </p:tavLst>
                                    </p:anim>
                                    <p:anim calcmode="lin" valueType="num">
                                      <p:cBhvr additive="base">
                                        <p:cTn id="47" dur="500"/>
                                        <p:tgtEl>
                                          <p:spTgt spid="7"/>
                                        </p:tgtEl>
                                        <p:attrNameLst>
                                          <p:attrName>ppt_y</p:attrName>
                                        </p:attrNameLst>
                                      </p:cBhvr>
                                      <p:tavLst>
                                        <p:tav tm="0">
                                          <p:val>
                                            <p:strVal val="ppt_y"/>
                                          </p:val>
                                        </p:tav>
                                        <p:tav tm="100000">
                                          <p:val>
                                            <p:strVal val="1+ppt_h/2"/>
                                          </p:val>
                                        </p:tav>
                                      </p:tavLst>
                                    </p:anim>
                                    <p:set>
                                      <p:cBhvr>
                                        <p:cTn id="48" dur="1" fill="hold">
                                          <p:stCondLst>
                                            <p:cond delay="499"/>
                                          </p:stCondLst>
                                        </p:cTn>
                                        <p:tgtEl>
                                          <p:spTgt spid="7"/>
                                        </p:tgtEl>
                                        <p:attrNameLst>
                                          <p:attrName>style.visibility</p:attrName>
                                        </p:attrNameLst>
                                      </p:cBhvr>
                                      <p:to>
                                        <p:strVal val="hidden"/>
                                      </p:to>
                                    </p:set>
                                  </p:childTnLst>
                                </p:cTn>
                              </p:par>
                              <p:par>
                                <p:cTn id="49" presetID="2" presetClass="exit" presetSubtype="4" fill="hold" nodeType="withEffect">
                                  <p:stCondLst>
                                    <p:cond delay="0"/>
                                  </p:stCondLst>
                                  <p:childTnLst>
                                    <p:anim calcmode="lin" valueType="num">
                                      <p:cBhvr additive="base">
                                        <p:cTn id="50" dur="500"/>
                                        <p:tgtEl>
                                          <p:spTgt spid="14"/>
                                        </p:tgtEl>
                                        <p:attrNameLst>
                                          <p:attrName>ppt_x</p:attrName>
                                        </p:attrNameLst>
                                      </p:cBhvr>
                                      <p:tavLst>
                                        <p:tav tm="0">
                                          <p:val>
                                            <p:strVal val="ppt_x"/>
                                          </p:val>
                                        </p:tav>
                                        <p:tav tm="100000">
                                          <p:val>
                                            <p:strVal val="ppt_x"/>
                                          </p:val>
                                        </p:tav>
                                      </p:tavLst>
                                    </p:anim>
                                    <p:anim calcmode="lin" valueType="num">
                                      <p:cBhvr additive="base">
                                        <p:cTn id="51" dur="500"/>
                                        <p:tgtEl>
                                          <p:spTgt spid="14"/>
                                        </p:tgtEl>
                                        <p:attrNameLst>
                                          <p:attrName>ppt_y</p:attrName>
                                        </p:attrNameLst>
                                      </p:cBhvr>
                                      <p:tavLst>
                                        <p:tav tm="0">
                                          <p:val>
                                            <p:strVal val="ppt_y"/>
                                          </p:val>
                                        </p:tav>
                                        <p:tav tm="100000">
                                          <p:val>
                                            <p:strVal val="1+ppt_h/2"/>
                                          </p:val>
                                        </p:tav>
                                      </p:tavLst>
                                    </p:anim>
                                    <p:set>
                                      <p:cBhvr>
                                        <p:cTn id="52"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4"/>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16" name="矩形 15"/>
          <p:cNvSpPr/>
          <p:nvPr>
            <p:custDataLst>
              <p:tags r:id="rId5"/>
            </p:custDataLst>
          </p:nvPr>
        </p:nvSpPr>
        <p:spPr>
          <a:xfrm>
            <a:off x="2784475" y="2464435"/>
            <a:ext cx="981075" cy="427355"/>
          </a:xfrm>
          <a:prstGeom prst="rect">
            <a:avLst/>
          </a:prstGeom>
          <a:solidFill>
            <a:srgbClr val="FFFF00"/>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 name="文本框 1"/>
          <p:cNvSpPr txBox="1"/>
          <p:nvPr>
            <p:custDataLst>
              <p:tags r:id="rId6"/>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
        <p:nvSpPr>
          <p:cNvPr id="67" name="文本框 66"/>
          <p:cNvSpPr txBox="1"/>
          <p:nvPr>
            <p:custDataLst>
              <p:tags r:id="rId7"/>
            </p:custDataLst>
          </p:nvPr>
        </p:nvSpPr>
        <p:spPr>
          <a:xfrm>
            <a:off x="354965" y="1403350"/>
            <a:ext cx="11482070" cy="3448685"/>
          </a:xfrm>
          <a:prstGeom prst="rect">
            <a:avLst/>
          </a:prstGeom>
          <a:noFill/>
        </p:spPr>
        <p:txBody>
          <a:bodyPr wrap="square" rtlCol="0">
            <a:spAutoFit/>
          </a:bodyPr>
          <a:lstStyle/>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1.</a:t>
            </a:r>
            <a:r>
              <a:rPr lang="zh-CN" sz="2400">
                <a:solidFill>
                  <a:schemeClr val="tx1"/>
                </a:solidFill>
                <a:sym typeface="+mn-ea"/>
              </a:rPr>
              <a:t>定义：</a:t>
            </a:r>
            <a:r>
              <a:rPr lang="zh-CN" sz="2400" b="1">
                <a:solidFill>
                  <a:srgbClr val="FF0000"/>
                </a:solidFill>
                <a:sym typeface="+mn-ea"/>
              </a:rPr>
              <a:t>利用内能做功的机械</a:t>
            </a:r>
            <a:r>
              <a:rPr lang="en-US" altLang="zh-CN" sz="2400" b="1">
                <a:solidFill>
                  <a:srgbClr val="FF0000"/>
                </a:solidFill>
                <a:sym typeface="+mn-ea"/>
              </a:rPr>
              <a:t>——</a:t>
            </a:r>
            <a:r>
              <a:rPr lang="zh-CN" altLang="en-US" sz="2400" b="1">
                <a:solidFill>
                  <a:srgbClr val="FF0000"/>
                </a:solidFill>
                <a:sym typeface="+mn-ea"/>
              </a:rPr>
              <a:t>热机</a:t>
            </a:r>
            <a:r>
              <a:rPr lang="zh-CN" altLang="en-US" sz="2400">
                <a:solidFill>
                  <a:schemeClr val="tx1"/>
                </a:solidFill>
                <a:sym typeface="+mn-ea"/>
              </a:rPr>
              <a:t>。</a:t>
            </a:r>
          </a:p>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2.</a:t>
            </a:r>
            <a:r>
              <a:rPr lang="zh-CN" altLang="en-US" sz="2400">
                <a:solidFill>
                  <a:schemeClr val="tx1"/>
                </a:solidFill>
                <a:sym typeface="+mn-ea"/>
              </a:rPr>
              <a:t>工作原理：利用内能做功，将</a:t>
            </a:r>
            <a:r>
              <a:rPr lang="zh-CN" altLang="en-US" sz="2400" b="1">
                <a:solidFill>
                  <a:srgbClr val="FF0000"/>
                </a:solidFill>
                <a:sym typeface="+mn-ea"/>
              </a:rPr>
              <a:t>内能转化为机械能</a:t>
            </a:r>
            <a:r>
              <a:rPr lang="zh-CN" altLang="en-US" sz="2400">
                <a:solidFill>
                  <a:schemeClr val="tx1"/>
                </a:solidFill>
                <a:sym typeface="+mn-ea"/>
              </a:rPr>
              <a:t>。</a:t>
            </a:r>
          </a:p>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3.</a:t>
            </a:r>
            <a:r>
              <a:rPr lang="zh-CN" altLang="en-US" sz="2400">
                <a:solidFill>
                  <a:schemeClr val="tx1"/>
                </a:solidFill>
                <a:sym typeface="+mn-ea"/>
              </a:rPr>
              <a:t>种类：蒸汽机、内燃机、汽轮机、喷气发动机等。</a:t>
            </a:r>
          </a:p>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4.</a:t>
            </a:r>
            <a:r>
              <a:rPr lang="zh-CN" altLang="en-US" sz="2400">
                <a:solidFill>
                  <a:schemeClr val="tx1"/>
                </a:solidFill>
                <a:sym typeface="+mn-ea"/>
              </a:rPr>
              <a:t>内燃机：</a:t>
            </a:r>
          </a:p>
          <a:p>
            <a:pPr indent="0" algn="l">
              <a:lnSpc>
                <a:spcPct val="130000"/>
              </a:lnSpc>
              <a:spcBef>
                <a:spcPct val="0"/>
              </a:spcBef>
              <a:spcAft>
                <a:spcPct val="0"/>
              </a:spcAft>
              <a:buFont typeface="Wingdings" panose="05000000000000000000" charset="0"/>
              <a:buNone/>
            </a:pPr>
            <a:r>
              <a:rPr lang="zh-CN" altLang="en-US" sz="2400">
                <a:solidFill>
                  <a:schemeClr val="tx1"/>
                </a:solidFill>
                <a:sym typeface="+mn-ea"/>
              </a:rPr>
              <a:t>①燃料直接在发动机气缸内燃烧产生动力的热机。</a:t>
            </a:r>
          </a:p>
          <a:p>
            <a:pPr indent="0" algn="l">
              <a:lnSpc>
                <a:spcPct val="130000"/>
              </a:lnSpc>
              <a:spcBef>
                <a:spcPct val="0"/>
              </a:spcBef>
              <a:spcAft>
                <a:spcPct val="0"/>
              </a:spcAft>
              <a:buFont typeface="Wingdings" panose="05000000000000000000" charset="0"/>
              <a:buNone/>
            </a:pPr>
            <a:r>
              <a:rPr lang="zh-CN" altLang="en-US" sz="2400">
                <a:solidFill>
                  <a:schemeClr val="tx1"/>
                </a:solidFill>
                <a:sym typeface="+mn-ea"/>
              </a:rPr>
              <a:t>内燃机是现代社会中最常见的一种热机。</a:t>
            </a:r>
          </a:p>
          <a:p>
            <a:pPr indent="0" algn="l">
              <a:lnSpc>
                <a:spcPct val="130000"/>
              </a:lnSpc>
              <a:spcBef>
                <a:spcPct val="0"/>
              </a:spcBef>
              <a:spcAft>
                <a:spcPct val="0"/>
              </a:spcAft>
              <a:buFont typeface="Wingdings" panose="05000000000000000000" charset="0"/>
              <a:buNone/>
            </a:pPr>
            <a:r>
              <a:rPr lang="zh-CN" altLang="en-US" sz="2400">
                <a:solidFill>
                  <a:schemeClr val="tx1"/>
                </a:solidFill>
                <a:sym typeface="+mn-ea"/>
              </a:rPr>
              <a:t>②分类：汽油机和柴油机。</a:t>
            </a:r>
          </a:p>
        </p:txBody>
      </p:sp>
      <p:sp>
        <p:nvSpPr>
          <p:cNvPr id="30" name="文本框 29"/>
          <p:cNvSpPr txBox="1"/>
          <p:nvPr>
            <p:custDataLst>
              <p:tags r:id="rId8"/>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热机</a:t>
            </a:r>
          </a:p>
        </p:txBody>
      </p:sp>
      <p:pic>
        <p:nvPicPr>
          <p:cNvPr id="13" name="图片 12"/>
          <p:cNvPicPr>
            <a:picLocks noChangeAspect="1"/>
          </p:cNvPicPr>
          <p:nvPr>
            <p:custDataLst>
              <p:tags r:id="rId9"/>
            </p:custDataLst>
          </p:nvPr>
        </p:nvPicPr>
        <p:blipFill>
          <a:blip r:embed="rId13"/>
          <a:stretch>
            <a:fillRect/>
          </a:stretch>
        </p:blipFill>
        <p:spPr>
          <a:xfrm>
            <a:off x="4801235" y="3244215"/>
            <a:ext cx="2840192" cy="2786400"/>
          </a:xfrm>
          <a:prstGeom prst="rect">
            <a:avLst/>
          </a:prstGeom>
        </p:spPr>
      </p:pic>
      <p:pic>
        <p:nvPicPr>
          <p:cNvPr id="3" name="Picture 3"/>
          <p:cNvPicPr>
            <a:picLocks noChangeAspect="1"/>
          </p:cNvPicPr>
          <p:nvPr>
            <p:custDataLst>
              <p:tags r:id="rId10"/>
            </p:custDataLst>
          </p:nvPr>
        </p:nvPicPr>
        <p:blipFill>
          <a:blip r:embed="rId14"/>
          <a:stretch>
            <a:fillRect/>
          </a:stretch>
        </p:blipFill>
        <p:spPr>
          <a:xfrm flipH="1">
            <a:off x="11823700" y="11569700"/>
            <a:ext cx="0" cy="0"/>
          </a:xfrm>
          <a:prstGeom prst="rect">
            <a:avLst/>
          </a:prstGeom>
          <a:ln>
            <a:noFill/>
          </a:ln>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7">
                                            <p:txEl>
                                              <p:pRg st="3" end="3"/>
                                            </p:txEl>
                                          </p:spTgt>
                                        </p:tgtEl>
                                        <p:attrNameLst>
                                          <p:attrName>style.visibility</p:attrName>
                                        </p:attrNameLst>
                                      </p:cBhvr>
                                      <p:to>
                                        <p:strVal val="visible"/>
                                      </p:to>
                                    </p:set>
                                    <p:animEffect transition="in" filter="wipe(left)">
                                      <p:cBhvr>
                                        <p:cTn id="7" dur="500"/>
                                        <p:tgtEl>
                                          <p:spTgt spid="67">
                                            <p:txEl>
                                              <p:pRg st="3" end="3"/>
                                            </p:txEl>
                                          </p:spTgt>
                                        </p:tgtEl>
                                      </p:cBhvr>
                                    </p:animEffect>
                                  </p:childTnLst>
                                </p:cTn>
                              </p:par>
                              <p:par>
                                <p:cTn id="8" presetID="0" presetClass="path" presetSubtype="0" accel="50000" decel="50000" fill="hold" nodeType="withEffect">
                                  <p:stCondLst>
                                    <p:cond delay="0"/>
                                  </p:stCondLst>
                                  <p:childTnLst>
                                    <p:animMotion origin="layout" path="M 0 0 L 0.315365 -0.291296" pathEditMode="relative" ptsTypes="">
                                      <p:cBhvr>
                                        <p:cTn id="9" dur="2000" fill="hold"/>
                                        <p:tgtEl>
                                          <p:spTgt spid="13"/>
                                        </p:tgtEl>
                                        <p:attrNameLst>
                                          <p:attrName>ppt_x</p:attrName>
                                          <p:attrName>ppt_y</p:attrName>
                                        </p:attrNameLst>
                                      </p:cBhvr>
                                    </p:animMotion>
                                  </p:childTnLst>
                                </p:cTn>
                              </p:par>
                            </p:childTnLst>
                          </p:cTn>
                        </p:par>
                        <p:par>
                          <p:cTn id="10" fill="hold" nodeType="afterGroup">
                            <p:stCondLst>
                              <p:cond delay="2000"/>
                            </p:stCondLst>
                            <p:childTnLst>
                              <p:par>
                                <p:cTn id="11" presetID="22" presetClass="entr" presetSubtype="8" fill="hold" nodeType="afterEffect">
                                  <p:stCondLst>
                                    <p:cond delay="0"/>
                                  </p:stCondLst>
                                  <p:childTnLst>
                                    <p:set>
                                      <p:cBhvr>
                                        <p:cTn id="12" dur="1" fill="hold">
                                          <p:stCondLst>
                                            <p:cond delay="0"/>
                                          </p:stCondLst>
                                        </p:cTn>
                                        <p:tgtEl>
                                          <p:spTgt spid="67">
                                            <p:txEl>
                                              <p:pRg st="4" end="4"/>
                                            </p:txEl>
                                          </p:spTgt>
                                        </p:tgtEl>
                                        <p:attrNameLst>
                                          <p:attrName>style.visibility</p:attrName>
                                        </p:attrNameLst>
                                      </p:cBhvr>
                                      <p:to>
                                        <p:strVal val="visible"/>
                                      </p:to>
                                    </p:set>
                                    <p:animEffect transition="in" filter="wipe(left)">
                                      <p:cBhvr>
                                        <p:cTn id="13" dur="500"/>
                                        <p:tgtEl>
                                          <p:spTgt spid="67">
                                            <p:txEl>
                                              <p:pRg st="4" end="4"/>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2" presetClass="entr" presetSubtype="8" fill="hold" nodeType="clickEffect">
                                  <p:stCondLst>
                                    <p:cond delay="0"/>
                                  </p:stCondLst>
                                  <p:childTnLst>
                                    <p:set>
                                      <p:cBhvr>
                                        <p:cTn id="17" dur="1" fill="hold">
                                          <p:stCondLst>
                                            <p:cond delay="0"/>
                                          </p:stCondLst>
                                        </p:cTn>
                                        <p:tgtEl>
                                          <p:spTgt spid="67">
                                            <p:txEl>
                                              <p:pRg st="5" end="5"/>
                                            </p:txEl>
                                          </p:spTgt>
                                        </p:tgtEl>
                                        <p:attrNameLst>
                                          <p:attrName>style.visibility</p:attrName>
                                        </p:attrNameLst>
                                      </p:cBhvr>
                                      <p:to>
                                        <p:strVal val="visible"/>
                                      </p:to>
                                    </p:set>
                                    <p:animEffect transition="in" filter="wipe(left)">
                                      <p:cBhvr>
                                        <p:cTn id="18" dur="500"/>
                                        <p:tgtEl>
                                          <p:spTgt spid="67">
                                            <p:txEl>
                                              <p:pRg st="5" end="5"/>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67">
                                            <p:txEl>
                                              <p:pRg st="6" end="6"/>
                                            </p:txEl>
                                          </p:spTgt>
                                        </p:tgtEl>
                                        <p:attrNameLst>
                                          <p:attrName>style.visibility</p:attrName>
                                        </p:attrNameLst>
                                      </p:cBhvr>
                                      <p:to>
                                        <p:strVal val="visible"/>
                                      </p:to>
                                    </p:set>
                                    <p:animEffect transition="in" filter="wipe(left)">
                                      <p:cBhvr>
                                        <p:cTn id="23" dur="500"/>
                                        <p:tgtEl>
                                          <p:spTgt spid="6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4"/>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5"/>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
        <p:nvSpPr>
          <p:cNvPr id="67" name="文本框 66"/>
          <p:cNvSpPr txBox="1"/>
          <p:nvPr>
            <p:custDataLst>
              <p:tags r:id="rId6"/>
            </p:custDataLst>
          </p:nvPr>
        </p:nvSpPr>
        <p:spPr>
          <a:xfrm>
            <a:off x="354965" y="1403350"/>
            <a:ext cx="7286625" cy="4887595"/>
          </a:xfrm>
          <a:prstGeom prst="rect">
            <a:avLst/>
          </a:prstGeom>
          <a:noFill/>
        </p:spPr>
        <p:txBody>
          <a:bodyPr wrap="square" rtlCol="0">
            <a:spAutoFit/>
          </a:bodyPr>
          <a:lstStyle/>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1.</a:t>
            </a:r>
            <a:r>
              <a:rPr lang="zh-CN" sz="2400">
                <a:solidFill>
                  <a:schemeClr val="tx1"/>
                </a:solidFill>
                <a:sym typeface="+mn-ea"/>
              </a:rPr>
              <a:t>构造：气缸、进气门、排气门、火花塞、活塞、连杆、曲轴。</a:t>
            </a:r>
          </a:p>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2.</a:t>
            </a:r>
            <a:r>
              <a:rPr lang="zh-CN" altLang="en-US" sz="2400">
                <a:solidFill>
                  <a:schemeClr val="tx1"/>
                </a:solidFill>
                <a:sym typeface="+mn-ea"/>
              </a:rPr>
              <a:t>工作原理：汽油在气缸里面燃烧时生成高温高压的燃气，推动活塞做功。</a:t>
            </a:r>
          </a:p>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3.</a:t>
            </a:r>
            <a:r>
              <a:rPr lang="zh-CN" altLang="en-US" sz="2400">
                <a:solidFill>
                  <a:schemeClr val="tx1"/>
                </a:solidFill>
                <a:sym typeface="+mn-ea"/>
              </a:rPr>
              <a:t>工作过程：</a:t>
            </a:r>
            <a:r>
              <a:rPr lang="zh-CN" altLang="en-US" sz="2400" b="1">
                <a:solidFill>
                  <a:srgbClr val="4A89D2"/>
                </a:solidFill>
                <a:sym typeface="+mn-ea"/>
              </a:rPr>
              <a:t>要使汽油机连续工作，活塞必须能在气缸内往复运动</a:t>
            </a:r>
            <a:r>
              <a:rPr lang="zh-CN" altLang="en-US" sz="2400">
                <a:solidFill>
                  <a:schemeClr val="tx1"/>
                </a:solidFill>
                <a:sym typeface="+mn-ea"/>
              </a:rPr>
              <a:t>。</a:t>
            </a:r>
          </a:p>
          <a:p>
            <a:pPr indent="0" algn="l">
              <a:lnSpc>
                <a:spcPct val="130000"/>
              </a:lnSpc>
              <a:spcBef>
                <a:spcPct val="0"/>
              </a:spcBef>
              <a:spcAft>
                <a:spcPct val="0"/>
              </a:spcAft>
              <a:buFont typeface="Wingdings" panose="05000000000000000000" charset="0"/>
              <a:buNone/>
            </a:pPr>
            <a:r>
              <a:rPr lang="zh-CN" altLang="en-US" sz="2400">
                <a:solidFill>
                  <a:schemeClr val="tx1"/>
                </a:solidFill>
                <a:sym typeface="+mn-ea"/>
              </a:rPr>
              <a:t>①活塞从气缸的一端运动到另一端的过程，叫作一个</a:t>
            </a:r>
            <a:r>
              <a:rPr lang="zh-CN" altLang="en-US" sz="2400" b="1">
                <a:solidFill>
                  <a:srgbClr val="C00000"/>
                </a:solidFill>
                <a:sym typeface="+mn-ea"/>
              </a:rPr>
              <a:t>冲程</a:t>
            </a:r>
            <a:r>
              <a:rPr lang="zh-CN" altLang="en-US" sz="2400">
                <a:solidFill>
                  <a:schemeClr val="tx1"/>
                </a:solidFill>
                <a:sym typeface="+mn-ea"/>
              </a:rPr>
              <a:t>。</a:t>
            </a:r>
          </a:p>
          <a:p>
            <a:pPr indent="0" algn="l">
              <a:lnSpc>
                <a:spcPct val="130000"/>
              </a:lnSpc>
              <a:spcBef>
                <a:spcPct val="0"/>
              </a:spcBef>
              <a:spcAft>
                <a:spcPct val="0"/>
              </a:spcAft>
              <a:buFont typeface="Wingdings" panose="05000000000000000000" charset="0"/>
              <a:buNone/>
            </a:pPr>
            <a:r>
              <a:rPr lang="zh-CN" altLang="en-US" sz="2400">
                <a:solidFill>
                  <a:schemeClr val="tx1"/>
                </a:solidFill>
                <a:sym typeface="+mn-ea"/>
              </a:rPr>
              <a:t>②多数汽油机是由</a:t>
            </a:r>
            <a:r>
              <a:rPr lang="zh-CN" altLang="en-US" sz="2400" b="1">
                <a:solidFill>
                  <a:srgbClr val="C00000"/>
                </a:solidFill>
                <a:sym typeface="+mn-ea"/>
              </a:rPr>
              <a:t>吸气</a:t>
            </a:r>
            <a:r>
              <a:rPr lang="zh-CN" altLang="en-US" sz="2400">
                <a:solidFill>
                  <a:schemeClr val="tx1"/>
                </a:solidFill>
                <a:sym typeface="+mn-ea"/>
              </a:rPr>
              <a:t>、</a:t>
            </a:r>
            <a:r>
              <a:rPr lang="zh-CN" altLang="en-US" sz="2400" b="1">
                <a:solidFill>
                  <a:srgbClr val="C00000"/>
                </a:solidFill>
                <a:sym typeface="+mn-ea"/>
              </a:rPr>
              <a:t>压缩</a:t>
            </a:r>
            <a:r>
              <a:rPr lang="zh-CN" altLang="en-US" sz="2400">
                <a:solidFill>
                  <a:schemeClr val="tx1"/>
                </a:solidFill>
                <a:sym typeface="+mn-ea"/>
              </a:rPr>
              <a:t>、</a:t>
            </a:r>
            <a:r>
              <a:rPr lang="zh-CN" altLang="en-US" sz="2400" b="1">
                <a:solidFill>
                  <a:srgbClr val="C00000"/>
                </a:solidFill>
                <a:sym typeface="+mn-ea"/>
              </a:rPr>
              <a:t>做功</a:t>
            </a:r>
            <a:r>
              <a:rPr lang="zh-CN" altLang="en-US" sz="2400">
                <a:solidFill>
                  <a:schemeClr val="tx1"/>
                </a:solidFill>
                <a:sym typeface="+mn-ea"/>
              </a:rPr>
              <a:t>、</a:t>
            </a:r>
            <a:r>
              <a:rPr lang="zh-CN" altLang="en-US" sz="2400" b="1">
                <a:solidFill>
                  <a:srgbClr val="C00000"/>
                </a:solidFill>
                <a:sym typeface="+mn-ea"/>
              </a:rPr>
              <a:t>排气</a:t>
            </a:r>
            <a:r>
              <a:rPr lang="zh-CN" altLang="en-US" sz="2400">
                <a:solidFill>
                  <a:schemeClr val="tx1"/>
                </a:solidFill>
                <a:sym typeface="+mn-ea"/>
              </a:rPr>
              <a:t>四个冲程的不断循环来保证连续工作的。</a:t>
            </a:r>
            <a:r>
              <a:rPr lang="en-US" altLang="zh-CN" sz="2400">
                <a:solidFill>
                  <a:schemeClr val="tx1"/>
                </a:solidFill>
                <a:sym typeface="+mn-ea"/>
              </a:rPr>
              <a:t> </a:t>
            </a:r>
          </a:p>
        </p:txBody>
      </p:sp>
      <p:sp>
        <p:nvSpPr>
          <p:cNvPr id="30" name="文本框 29"/>
          <p:cNvSpPr txBox="1"/>
          <p:nvPr>
            <p:custDataLst>
              <p:tags r:id="rId7"/>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汽油机</a:t>
            </a:r>
          </a:p>
        </p:txBody>
      </p:sp>
      <p:pic>
        <p:nvPicPr>
          <p:cNvPr id="12" name="图片 11"/>
          <p:cNvPicPr>
            <a:picLocks noChangeAspect="1"/>
          </p:cNvPicPr>
          <p:nvPr>
            <p:custDataLst>
              <p:tags r:id="rId8"/>
            </p:custDataLst>
          </p:nvPr>
        </p:nvPicPr>
        <p:blipFill>
          <a:blip r:embed="rId25"/>
          <a:stretch>
            <a:fillRect/>
          </a:stretch>
        </p:blipFill>
        <p:spPr>
          <a:xfrm>
            <a:off x="8926058" y="779743"/>
            <a:ext cx="2910840" cy="5172075"/>
          </a:xfrm>
          <a:prstGeom prst="rect">
            <a:avLst/>
          </a:prstGeom>
        </p:spPr>
      </p:pic>
      <p:sp>
        <p:nvSpPr>
          <p:cNvPr id="15" name="圆角矩形 14"/>
          <p:cNvSpPr/>
          <p:nvPr>
            <p:custDataLst>
              <p:tags r:id="rId9"/>
            </p:custDataLst>
          </p:nvPr>
        </p:nvSpPr>
        <p:spPr>
          <a:xfrm>
            <a:off x="8629650" y="891540"/>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气缸</a:t>
            </a:r>
          </a:p>
        </p:txBody>
      </p:sp>
      <p:cxnSp>
        <p:nvCxnSpPr>
          <p:cNvPr id="18" name="直接连接符 17"/>
          <p:cNvCxnSpPr>
            <a:endCxn id="15" idx="2"/>
          </p:cNvCxnSpPr>
          <p:nvPr>
            <p:custDataLst>
              <p:tags r:id="rId10"/>
            </p:custDataLst>
          </p:nvPr>
        </p:nvCxnSpPr>
        <p:spPr>
          <a:xfrm flipH="1" flipV="1">
            <a:off x="9097010" y="1308100"/>
            <a:ext cx="1219200" cy="1158875"/>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19" name="圆角矩形 18"/>
          <p:cNvSpPr/>
          <p:nvPr>
            <p:custDataLst>
              <p:tags r:id="rId11"/>
            </p:custDataLst>
          </p:nvPr>
        </p:nvSpPr>
        <p:spPr>
          <a:xfrm>
            <a:off x="7641590" y="1670685"/>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进气门</a:t>
            </a:r>
          </a:p>
        </p:txBody>
      </p:sp>
      <p:cxnSp>
        <p:nvCxnSpPr>
          <p:cNvPr id="20" name="直接连接符 19"/>
          <p:cNvCxnSpPr>
            <a:endCxn id="19" idx="3"/>
          </p:cNvCxnSpPr>
          <p:nvPr>
            <p:custDataLst>
              <p:tags r:id="rId12"/>
            </p:custDataLst>
          </p:nvPr>
        </p:nvCxnSpPr>
        <p:spPr>
          <a:xfrm flipH="1" flipV="1">
            <a:off x="8576310" y="1878965"/>
            <a:ext cx="1111250" cy="346075"/>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21" name="圆角矩形 20"/>
          <p:cNvSpPr/>
          <p:nvPr>
            <p:custDataLst>
              <p:tags r:id="rId13"/>
            </p:custDataLst>
          </p:nvPr>
        </p:nvSpPr>
        <p:spPr>
          <a:xfrm>
            <a:off x="11264900" y="1310005"/>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排气门</a:t>
            </a:r>
          </a:p>
        </p:txBody>
      </p:sp>
      <p:cxnSp>
        <p:nvCxnSpPr>
          <p:cNvPr id="22" name="直接连接符 21"/>
          <p:cNvCxnSpPr>
            <a:endCxn id="21" idx="2"/>
          </p:cNvCxnSpPr>
          <p:nvPr>
            <p:custDataLst>
              <p:tags r:id="rId14"/>
            </p:custDataLst>
          </p:nvPr>
        </p:nvCxnSpPr>
        <p:spPr>
          <a:xfrm flipV="1">
            <a:off x="11115040" y="1726565"/>
            <a:ext cx="617220" cy="508635"/>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23" name="圆角矩形 22"/>
          <p:cNvSpPr/>
          <p:nvPr>
            <p:custDataLst>
              <p:tags r:id="rId15"/>
            </p:custDataLst>
          </p:nvPr>
        </p:nvSpPr>
        <p:spPr>
          <a:xfrm>
            <a:off x="10916920" y="786765"/>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火花塞</a:t>
            </a:r>
          </a:p>
        </p:txBody>
      </p:sp>
      <p:cxnSp>
        <p:nvCxnSpPr>
          <p:cNvPr id="24" name="直接连接符 23"/>
          <p:cNvCxnSpPr>
            <a:endCxn id="23" idx="2"/>
          </p:cNvCxnSpPr>
          <p:nvPr>
            <p:custDataLst>
              <p:tags r:id="rId16"/>
            </p:custDataLst>
          </p:nvPr>
        </p:nvCxnSpPr>
        <p:spPr>
          <a:xfrm flipV="1">
            <a:off x="10407650" y="1203325"/>
            <a:ext cx="976630" cy="989330"/>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25" name="圆角矩形 24"/>
          <p:cNvSpPr/>
          <p:nvPr>
            <p:custDataLst>
              <p:tags r:id="rId17"/>
            </p:custDataLst>
          </p:nvPr>
        </p:nvSpPr>
        <p:spPr>
          <a:xfrm>
            <a:off x="7641590" y="2841625"/>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活塞</a:t>
            </a:r>
          </a:p>
        </p:txBody>
      </p:sp>
      <p:cxnSp>
        <p:nvCxnSpPr>
          <p:cNvPr id="26" name="直接连接符 25"/>
          <p:cNvCxnSpPr>
            <a:endCxn id="25" idx="3"/>
          </p:cNvCxnSpPr>
          <p:nvPr>
            <p:custDataLst>
              <p:tags r:id="rId18"/>
            </p:custDataLst>
          </p:nvPr>
        </p:nvCxnSpPr>
        <p:spPr>
          <a:xfrm flipH="1">
            <a:off x="8576310" y="3015615"/>
            <a:ext cx="1719580" cy="34290"/>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27" name="圆角矩形 26"/>
          <p:cNvSpPr/>
          <p:nvPr>
            <p:custDataLst>
              <p:tags r:id="rId19"/>
            </p:custDataLst>
          </p:nvPr>
        </p:nvSpPr>
        <p:spPr>
          <a:xfrm>
            <a:off x="7912100" y="4066540"/>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连杆</a:t>
            </a:r>
          </a:p>
        </p:txBody>
      </p:sp>
      <p:cxnSp>
        <p:nvCxnSpPr>
          <p:cNvPr id="28" name="直接连接符 27"/>
          <p:cNvCxnSpPr>
            <a:endCxn id="27" idx="3"/>
          </p:cNvCxnSpPr>
          <p:nvPr>
            <p:custDataLst>
              <p:tags r:id="rId20"/>
            </p:custDataLst>
          </p:nvPr>
        </p:nvCxnSpPr>
        <p:spPr>
          <a:xfrm flipH="1">
            <a:off x="8846820" y="4240530"/>
            <a:ext cx="1719580" cy="34290"/>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29" name="圆角矩形 28"/>
          <p:cNvSpPr/>
          <p:nvPr>
            <p:custDataLst>
              <p:tags r:id="rId21"/>
            </p:custDataLst>
          </p:nvPr>
        </p:nvSpPr>
        <p:spPr>
          <a:xfrm>
            <a:off x="8162290" y="4583430"/>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曲轴</a:t>
            </a:r>
          </a:p>
        </p:txBody>
      </p:sp>
      <p:cxnSp>
        <p:nvCxnSpPr>
          <p:cNvPr id="31" name="直接连接符 30"/>
          <p:cNvCxnSpPr>
            <a:endCxn id="29" idx="3"/>
          </p:cNvCxnSpPr>
          <p:nvPr>
            <p:custDataLst>
              <p:tags r:id="rId22"/>
            </p:custDataLst>
          </p:nvPr>
        </p:nvCxnSpPr>
        <p:spPr>
          <a:xfrm flipH="1">
            <a:off x="9097010" y="4752975"/>
            <a:ext cx="1036320" cy="38735"/>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down)">
                                      <p:cBhvr>
                                        <p:cTn id="7" dur="500"/>
                                        <p:tgtEl>
                                          <p:spTgt spid="18"/>
                                        </p:tgtEl>
                                      </p:cBhvr>
                                    </p:animEffect>
                                  </p:childTnLst>
                                </p:cTn>
                              </p:par>
                            </p:childTnLst>
                          </p:cTn>
                        </p:par>
                        <p:par>
                          <p:cTn id="8" fill="hold" nodeType="afterGroup">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down)">
                                      <p:cBhvr>
                                        <p:cTn id="11" dur="500"/>
                                        <p:tgtEl>
                                          <p:spTgt spid="15"/>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22" presetClass="entr" presetSubtype="2" fill="hold"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wipe(right)">
                                      <p:cBhvr>
                                        <p:cTn id="16" dur="500"/>
                                        <p:tgtEl>
                                          <p:spTgt spid="20"/>
                                        </p:tgtEl>
                                      </p:cBhvr>
                                    </p:animEffect>
                                  </p:childTnLst>
                                </p:cTn>
                              </p:par>
                            </p:childTnLst>
                          </p:cTn>
                        </p:par>
                        <p:par>
                          <p:cTn id="17" fill="hold" nodeType="afterGroup">
                            <p:stCondLst>
                              <p:cond delay="500"/>
                            </p:stCondLst>
                            <p:childTnLst>
                              <p:par>
                                <p:cTn id="18" presetID="22" presetClass="entr" presetSubtype="2" fill="hold" grpId="0" nodeType="after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wipe(right)">
                                      <p:cBhvr>
                                        <p:cTn id="20" dur="500"/>
                                        <p:tgtEl>
                                          <p:spTgt spid="19"/>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wipe(down)">
                                      <p:cBhvr>
                                        <p:cTn id="25" dur="500"/>
                                        <p:tgtEl>
                                          <p:spTgt spid="22"/>
                                        </p:tgtEl>
                                      </p:cBhvr>
                                    </p:animEffect>
                                  </p:childTnLst>
                                </p:cTn>
                              </p:par>
                            </p:childTnLst>
                          </p:cTn>
                        </p:par>
                        <p:par>
                          <p:cTn id="26" fill="hold" nodeType="afterGroup">
                            <p:stCondLst>
                              <p:cond delay="500"/>
                            </p:stCondLst>
                            <p:childTnLst>
                              <p:par>
                                <p:cTn id="27" presetID="22" presetClass="entr" presetSubtype="4" fill="hold" grpId="0" nodeType="afterEffect">
                                  <p:stCondLst>
                                    <p:cond delay="0"/>
                                  </p:stCondLst>
                                  <p:childTnLst>
                                    <p:set>
                                      <p:cBhvr>
                                        <p:cTn id="28" dur="1" fill="hold">
                                          <p:stCondLst>
                                            <p:cond delay="0"/>
                                          </p:stCondLst>
                                        </p:cTn>
                                        <p:tgtEl>
                                          <p:spTgt spid="21"/>
                                        </p:tgtEl>
                                        <p:attrNameLst>
                                          <p:attrName>style.visibility</p:attrName>
                                        </p:attrNameLst>
                                      </p:cBhvr>
                                      <p:to>
                                        <p:strVal val="visible"/>
                                      </p:to>
                                    </p:set>
                                    <p:animEffect transition="in" filter="wipe(down)">
                                      <p:cBhvr>
                                        <p:cTn id="29" dur="500"/>
                                        <p:tgtEl>
                                          <p:spTgt spid="21"/>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24"/>
                                        </p:tgtEl>
                                        <p:attrNameLst>
                                          <p:attrName>style.visibility</p:attrName>
                                        </p:attrNameLst>
                                      </p:cBhvr>
                                      <p:to>
                                        <p:strVal val="visible"/>
                                      </p:to>
                                    </p:set>
                                    <p:animEffect transition="in" filter="wipe(down)">
                                      <p:cBhvr>
                                        <p:cTn id="34" dur="500"/>
                                        <p:tgtEl>
                                          <p:spTgt spid="24"/>
                                        </p:tgtEl>
                                      </p:cBhvr>
                                    </p:animEffect>
                                  </p:childTnLst>
                                </p:cTn>
                              </p:par>
                            </p:childTnLst>
                          </p:cTn>
                        </p:par>
                        <p:par>
                          <p:cTn id="35" fill="hold" nodeType="afterGroup">
                            <p:stCondLst>
                              <p:cond delay="500"/>
                            </p:stCondLst>
                            <p:childTnLst>
                              <p:par>
                                <p:cTn id="36" presetID="22" presetClass="entr" presetSubtype="4" fill="hold" grpId="0" nodeType="after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wipe(down)">
                                      <p:cBhvr>
                                        <p:cTn id="38" dur="500"/>
                                        <p:tgtEl>
                                          <p:spTgt spid="23"/>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22" presetClass="entr" presetSubtype="2" fill="hold" nodeType="clickEffect">
                                  <p:stCondLst>
                                    <p:cond delay="0"/>
                                  </p:stCondLst>
                                  <p:childTnLst>
                                    <p:set>
                                      <p:cBhvr>
                                        <p:cTn id="42" dur="1" fill="hold">
                                          <p:stCondLst>
                                            <p:cond delay="0"/>
                                          </p:stCondLst>
                                        </p:cTn>
                                        <p:tgtEl>
                                          <p:spTgt spid="26"/>
                                        </p:tgtEl>
                                        <p:attrNameLst>
                                          <p:attrName>style.visibility</p:attrName>
                                        </p:attrNameLst>
                                      </p:cBhvr>
                                      <p:to>
                                        <p:strVal val="visible"/>
                                      </p:to>
                                    </p:set>
                                    <p:animEffect transition="in" filter="wipe(right)">
                                      <p:cBhvr>
                                        <p:cTn id="43" dur="500"/>
                                        <p:tgtEl>
                                          <p:spTgt spid="26"/>
                                        </p:tgtEl>
                                      </p:cBhvr>
                                    </p:animEffect>
                                  </p:childTnLst>
                                </p:cTn>
                              </p:par>
                            </p:childTnLst>
                          </p:cTn>
                        </p:par>
                        <p:par>
                          <p:cTn id="44" fill="hold" nodeType="afterGroup">
                            <p:stCondLst>
                              <p:cond delay="500"/>
                            </p:stCondLst>
                            <p:childTnLst>
                              <p:par>
                                <p:cTn id="45" presetID="22" presetClass="entr" presetSubtype="2" fill="hold" grpId="0" nodeType="afterEffect">
                                  <p:stCondLst>
                                    <p:cond delay="0"/>
                                  </p:stCondLst>
                                  <p:childTnLst>
                                    <p:set>
                                      <p:cBhvr>
                                        <p:cTn id="46" dur="1" fill="hold">
                                          <p:stCondLst>
                                            <p:cond delay="0"/>
                                          </p:stCondLst>
                                        </p:cTn>
                                        <p:tgtEl>
                                          <p:spTgt spid="25"/>
                                        </p:tgtEl>
                                        <p:attrNameLst>
                                          <p:attrName>style.visibility</p:attrName>
                                        </p:attrNameLst>
                                      </p:cBhvr>
                                      <p:to>
                                        <p:strVal val="visible"/>
                                      </p:to>
                                    </p:set>
                                    <p:animEffect transition="in" filter="wipe(right)">
                                      <p:cBhvr>
                                        <p:cTn id="47" dur="500"/>
                                        <p:tgtEl>
                                          <p:spTgt spid="25"/>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2" fill="hold" nodeType="clickEffect">
                                  <p:stCondLst>
                                    <p:cond delay="0"/>
                                  </p:stCondLst>
                                  <p:childTnLst>
                                    <p:set>
                                      <p:cBhvr>
                                        <p:cTn id="51" dur="1" fill="hold">
                                          <p:stCondLst>
                                            <p:cond delay="0"/>
                                          </p:stCondLst>
                                        </p:cTn>
                                        <p:tgtEl>
                                          <p:spTgt spid="28"/>
                                        </p:tgtEl>
                                        <p:attrNameLst>
                                          <p:attrName>style.visibility</p:attrName>
                                        </p:attrNameLst>
                                      </p:cBhvr>
                                      <p:to>
                                        <p:strVal val="visible"/>
                                      </p:to>
                                    </p:set>
                                    <p:animEffect transition="in" filter="wipe(right)">
                                      <p:cBhvr>
                                        <p:cTn id="52" dur="500"/>
                                        <p:tgtEl>
                                          <p:spTgt spid="28"/>
                                        </p:tgtEl>
                                      </p:cBhvr>
                                    </p:animEffect>
                                  </p:childTnLst>
                                </p:cTn>
                              </p:par>
                            </p:childTnLst>
                          </p:cTn>
                        </p:par>
                        <p:par>
                          <p:cTn id="53" fill="hold" nodeType="afterGroup">
                            <p:stCondLst>
                              <p:cond delay="500"/>
                            </p:stCondLst>
                            <p:childTnLst>
                              <p:par>
                                <p:cTn id="54" presetID="22" presetClass="entr" presetSubtype="2" fill="hold" grpId="0" nodeType="after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wipe(right)">
                                      <p:cBhvr>
                                        <p:cTn id="56" dur="500"/>
                                        <p:tgtEl>
                                          <p:spTgt spid="27"/>
                                        </p:tgtEl>
                                      </p:cBhvr>
                                    </p:animEffect>
                                  </p:childTnLst>
                                </p:cTn>
                              </p:par>
                            </p:childTnLst>
                          </p:cTn>
                        </p:par>
                      </p:childTnLst>
                    </p:cTn>
                  </p:par>
                  <p:par>
                    <p:cTn id="57" fill="hold" nodeType="clickPar">
                      <p:stCondLst>
                        <p:cond delay="indefinite"/>
                      </p:stCondLst>
                      <p:childTnLst>
                        <p:par>
                          <p:cTn id="58" fill="hold">
                            <p:stCondLst>
                              <p:cond delay="0"/>
                            </p:stCondLst>
                            <p:childTnLst>
                              <p:par>
                                <p:cTn id="59" presetID="22" presetClass="entr" presetSubtype="2" fill="hold" nodeType="clickEffect">
                                  <p:stCondLst>
                                    <p:cond delay="0"/>
                                  </p:stCondLst>
                                  <p:childTnLst>
                                    <p:set>
                                      <p:cBhvr>
                                        <p:cTn id="60" dur="1" fill="hold">
                                          <p:stCondLst>
                                            <p:cond delay="0"/>
                                          </p:stCondLst>
                                        </p:cTn>
                                        <p:tgtEl>
                                          <p:spTgt spid="31"/>
                                        </p:tgtEl>
                                        <p:attrNameLst>
                                          <p:attrName>style.visibility</p:attrName>
                                        </p:attrNameLst>
                                      </p:cBhvr>
                                      <p:to>
                                        <p:strVal val="visible"/>
                                      </p:to>
                                    </p:set>
                                    <p:animEffect transition="in" filter="wipe(right)">
                                      <p:cBhvr>
                                        <p:cTn id="61" dur="500"/>
                                        <p:tgtEl>
                                          <p:spTgt spid="31"/>
                                        </p:tgtEl>
                                      </p:cBhvr>
                                    </p:animEffect>
                                  </p:childTnLst>
                                </p:cTn>
                              </p:par>
                            </p:childTnLst>
                          </p:cTn>
                        </p:par>
                        <p:par>
                          <p:cTn id="62" fill="hold" nodeType="afterGroup">
                            <p:stCondLst>
                              <p:cond delay="500"/>
                            </p:stCondLst>
                            <p:childTnLst>
                              <p:par>
                                <p:cTn id="63" presetID="22" presetClass="entr" presetSubtype="2" fill="hold" grpId="0" nodeType="afterEffect">
                                  <p:stCondLst>
                                    <p:cond delay="0"/>
                                  </p:stCondLst>
                                  <p:childTnLst>
                                    <p:set>
                                      <p:cBhvr>
                                        <p:cTn id="64" dur="1" fill="hold">
                                          <p:stCondLst>
                                            <p:cond delay="0"/>
                                          </p:stCondLst>
                                        </p:cTn>
                                        <p:tgtEl>
                                          <p:spTgt spid="29"/>
                                        </p:tgtEl>
                                        <p:attrNameLst>
                                          <p:attrName>style.visibility</p:attrName>
                                        </p:attrNameLst>
                                      </p:cBhvr>
                                      <p:to>
                                        <p:strVal val="visible"/>
                                      </p:to>
                                    </p:set>
                                    <p:animEffect transition="in" filter="wipe(right)">
                                      <p:cBhvr>
                                        <p:cTn id="65" dur="500"/>
                                        <p:tgtEl>
                                          <p:spTgt spid="29"/>
                                        </p:tgtEl>
                                      </p:cBhvr>
                                    </p:animEffect>
                                  </p:childTnLst>
                                </p:cTn>
                              </p:par>
                            </p:childTnLst>
                          </p:cTn>
                        </p:par>
                      </p:childTnLst>
                    </p:cTn>
                  </p:par>
                  <p:par>
                    <p:cTn id="66" fill="hold" nodeType="clickPar">
                      <p:stCondLst>
                        <p:cond delay="indefinite"/>
                      </p:stCondLst>
                      <p:childTnLst>
                        <p:par>
                          <p:cTn id="67" fill="hold">
                            <p:stCondLst>
                              <p:cond delay="0"/>
                            </p:stCondLst>
                            <p:childTnLst>
                              <p:par>
                                <p:cTn id="68" presetID="22" presetClass="entr" presetSubtype="8" fill="hold" nodeType="clickEffect">
                                  <p:stCondLst>
                                    <p:cond delay="0"/>
                                  </p:stCondLst>
                                  <p:childTnLst>
                                    <p:set>
                                      <p:cBhvr>
                                        <p:cTn id="69" dur="1" fill="hold">
                                          <p:stCondLst>
                                            <p:cond delay="0"/>
                                          </p:stCondLst>
                                        </p:cTn>
                                        <p:tgtEl>
                                          <p:spTgt spid="67">
                                            <p:txEl>
                                              <p:pRg st="0" end="0"/>
                                            </p:txEl>
                                          </p:spTgt>
                                        </p:tgtEl>
                                        <p:attrNameLst>
                                          <p:attrName>style.visibility</p:attrName>
                                        </p:attrNameLst>
                                      </p:cBhvr>
                                      <p:to>
                                        <p:strVal val="visible"/>
                                      </p:to>
                                    </p:set>
                                    <p:animEffect transition="in" filter="wipe(left)">
                                      <p:cBhvr>
                                        <p:cTn id="70" dur="500"/>
                                        <p:tgtEl>
                                          <p:spTgt spid="67">
                                            <p:txEl>
                                              <p:pRg st="0" end="0"/>
                                            </p:txEl>
                                          </p:spTgt>
                                        </p:tgtEl>
                                      </p:cBhvr>
                                    </p:animEffect>
                                  </p:childTnLst>
                                </p:cTn>
                              </p:par>
                            </p:childTnLst>
                          </p:cTn>
                        </p:par>
                      </p:childTnLst>
                    </p:cTn>
                  </p:par>
                  <p:par>
                    <p:cTn id="71" fill="hold" nodeType="clickPar">
                      <p:stCondLst>
                        <p:cond delay="indefinite"/>
                      </p:stCondLst>
                      <p:childTnLst>
                        <p:par>
                          <p:cTn id="72" fill="hold">
                            <p:stCondLst>
                              <p:cond delay="0"/>
                            </p:stCondLst>
                            <p:childTnLst>
                              <p:par>
                                <p:cTn id="73" presetID="22" presetClass="entr" presetSubtype="8" fill="hold" nodeType="clickEffect">
                                  <p:stCondLst>
                                    <p:cond delay="0"/>
                                  </p:stCondLst>
                                  <p:childTnLst>
                                    <p:set>
                                      <p:cBhvr>
                                        <p:cTn id="74" dur="1" fill="hold">
                                          <p:stCondLst>
                                            <p:cond delay="0"/>
                                          </p:stCondLst>
                                        </p:cTn>
                                        <p:tgtEl>
                                          <p:spTgt spid="67">
                                            <p:txEl>
                                              <p:pRg st="1" end="1"/>
                                            </p:txEl>
                                          </p:spTgt>
                                        </p:tgtEl>
                                        <p:attrNameLst>
                                          <p:attrName>style.visibility</p:attrName>
                                        </p:attrNameLst>
                                      </p:cBhvr>
                                      <p:to>
                                        <p:strVal val="visible"/>
                                      </p:to>
                                    </p:set>
                                    <p:animEffect transition="in" filter="wipe(left)">
                                      <p:cBhvr>
                                        <p:cTn id="75" dur="500"/>
                                        <p:tgtEl>
                                          <p:spTgt spid="67">
                                            <p:txEl>
                                              <p:pRg st="1" end="1"/>
                                            </p:txEl>
                                          </p:spTgt>
                                        </p:tgtEl>
                                      </p:cBhvr>
                                    </p:animEffect>
                                  </p:childTnLst>
                                </p:cTn>
                              </p:par>
                            </p:childTnLst>
                          </p:cTn>
                        </p:par>
                      </p:childTnLst>
                    </p:cTn>
                  </p:par>
                  <p:par>
                    <p:cTn id="76" fill="hold" nodeType="clickPar">
                      <p:stCondLst>
                        <p:cond delay="indefinite"/>
                      </p:stCondLst>
                      <p:childTnLst>
                        <p:par>
                          <p:cTn id="77" fill="hold">
                            <p:stCondLst>
                              <p:cond delay="0"/>
                            </p:stCondLst>
                            <p:childTnLst>
                              <p:par>
                                <p:cTn id="78" presetID="22" presetClass="entr" presetSubtype="8" fill="hold" nodeType="clickEffect">
                                  <p:stCondLst>
                                    <p:cond delay="0"/>
                                  </p:stCondLst>
                                  <p:childTnLst>
                                    <p:set>
                                      <p:cBhvr>
                                        <p:cTn id="79" dur="1" fill="hold">
                                          <p:stCondLst>
                                            <p:cond delay="0"/>
                                          </p:stCondLst>
                                        </p:cTn>
                                        <p:tgtEl>
                                          <p:spTgt spid="67">
                                            <p:txEl>
                                              <p:pRg st="2" end="2"/>
                                            </p:txEl>
                                          </p:spTgt>
                                        </p:tgtEl>
                                        <p:attrNameLst>
                                          <p:attrName>style.visibility</p:attrName>
                                        </p:attrNameLst>
                                      </p:cBhvr>
                                      <p:to>
                                        <p:strVal val="visible"/>
                                      </p:to>
                                    </p:set>
                                    <p:animEffect transition="in" filter="wipe(left)">
                                      <p:cBhvr>
                                        <p:cTn id="80" dur="500"/>
                                        <p:tgtEl>
                                          <p:spTgt spid="67">
                                            <p:txEl>
                                              <p:pRg st="2" end="2"/>
                                            </p:txEl>
                                          </p:spTgt>
                                        </p:tgtEl>
                                      </p:cBhvr>
                                    </p:animEffect>
                                  </p:childTnLst>
                                </p:cTn>
                              </p:par>
                            </p:childTnLst>
                          </p:cTn>
                        </p:par>
                      </p:childTnLst>
                    </p:cTn>
                  </p:par>
                  <p:par>
                    <p:cTn id="81" fill="hold" nodeType="clickPar">
                      <p:stCondLst>
                        <p:cond delay="indefinite"/>
                      </p:stCondLst>
                      <p:childTnLst>
                        <p:par>
                          <p:cTn id="82" fill="hold">
                            <p:stCondLst>
                              <p:cond delay="0"/>
                            </p:stCondLst>
                            <p:childTnLst>
                              <p:par>
                                <p:cTn id="83" presetID="22" presetClass="entr" presetSubtype="8" fill="hold" nodeType="clickEffect">
                                  <p:stCondLst>
                                    <p:cond delay="0"/>
                                  </p:stCondLst>
                                  <p:childTnLst>
                                    <p:set>
                                      <p:cBhvr>
                                        <p:cTn id="84" dur="1" fill="hold">
                                          <p:stCondLst>
                                            <p:cond delay="0"/>
                                          </p:stCondLst>
                                        </p:cTn>
                                        <p:tgtEl>
                                          <p:spTgt spid="67">
                                            <p:txEl>
                                              <p:pRg st="3" end="3"/>
                                            </p:txEl>
                                          </p:spTgt>
                                        </p:tgtEl>
                                        <p:attrNameLst>
                                          <p:attrName>style.visibility</p:attrName>
                                        </p:attrNameLst>
                                      </p:cBhvr>
                                      <p:to>
                                        <p:strVal val="visible"/>
                                      </p:to>
                                    </p:set>
                                    <p:animEffect transition="in" filter="wipe(left)">
                                      <p:cBhvr>
                                        <p:cTn id="85" dur="500"/>
                                        <p:tgtEl>
                                          <p:spTgt spid="67">
                                            <p:txEl>
                                              <p:pRg st="3" end="3"/>
                                            </p:txEl>
                                          </p:spTgt>
                                        </p:tgtEl>
                                      </p:cBhvr>
                                    </p:animEffect>
                                  </p:childTnLst>
                                </p:cTn>
                              </p:par>
                            </p:childTnLst>
                          </p:cTn>
                        </p:par>
                      </p:childTnLst>
                    </p:cTn>
                  </p:par>
                  <p:par>
                    <p:cTn id="86" fill="hold" nodeType="clickPar">
                      <p:stCondLst>
                        <p:cond delay="indefinite"/>
                      </p:stCondLst>
                      <p:childTnLst>
                        <p:par>
                          <p:cTn id="87" fill="hold">
                            <p:stCondLst>
                              <p:cond delay="0"/>
                            </p:stCondLst>
                            <p:childTnLst>
                              <p:par>
                                <p:cTn id="88" presetID="22" presetClass="entr" presetSubtype="8" fill="hold" nodeType="clickEffect">
                                  <p:stCondLst>
                                    <p:cond delay="0"/>
                                  </p:stCondLst>
                                  <p:childTnLst>
                                    <p:set>
                                      <p:cBhvr>
                                        <p:cTn id="89" dur="1" fill="hold">
                                          <p:stCondLst>
                                            <p:cond delay="0"/>
                                          </p:stCondLst>
                                        </p:cTn>
                                        <p:tgtEl>
                                          <p:spTgt spid="67">
                                            <p:txEl>
                                              <p:pRg st="4" end="4"/>
                                            </p:txEl>
                                          </p:spTgt>
                                        </p:tgtEl>
                                        <p:attrNameLst>
                                          <p:attrName>style.visibility</p:attrName>
                                        </p:attrNameLst>
                                      </p:cBhvr>
                                      <p:to>
                                        <p:strVal val="visible"/>
                                      </p:to>
                                    </p:set>
                                    <p:animEffect transition="in" filter="wipe(left)">
                                      <p:cBhvr>
                                        <p:cTn id="90" dur="500"/>
                                        <p:tgtEl>
                                          <p:spTgt spid="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animBg="1"/>
      <p:bldP spid="21" grpId="0" animBg="1"/>
      <p:bldP spid="23" grpId="0" animBg="1"/>
      <p:bldP spid="25" grpId="0" animBg="1"/>
      <p:bldP spid="27" grpId="0" animBg="1"/>
      <p:bldP spid="2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4"/>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5"/>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
        <p:nvSpPr>
          <p:cNvPr id="67" name="文本框 66"/>
          <p:cNvSpPr txBox="1"/>
          <p:nvPr>
            <p:custDataLst>
              <p:tags r:id="rId6"/>
            </p:custDataLst>
          </p:nvPr>
        </p:nvSpPr>
        <p:spPr>
          <a:xfrm>
            <a:off x="1485900" y="1403350"/>
            <a:ext cx="6407785" cy="3448685"/>
          </a:xfrm>
          <a:prstGeom prst="rect">
            <a:avLst/>
          </a:prstGeom>
          <a:noFill/>
        </p:spPr>
        <p:txBody>
          <a:bodyPr wrap="square" rtlCol="0">
            <a:spAutoFit/>
          </a:bodyPr>
          <a:lstStyle/>
          <a:p>
            <a:pPr indent="0" algn="l">
              <a:lnSpc>
                <a:spcPct val="130000"/>
              </a:lnSpc>
              <a:spcBef>
                <a:spcPct val="0"/>
              </a:spcBef>
              <a:spcAft>
                <a:spcPct val="0"/>
              </a:spcAft>
              <a:buFont typeface="Wingdings" panose="05000000000000000000" charset="0"/>
              <a:buNone/>
            </a:pPr>
            <a:r>
              <a:rPr lang="zh-CN" sz="2400">
                <a:solidFill>
                  <a:schemeClr val="tx1"/>
                </a:solidFill>
                <a:sym typeface="+mn-ea"/>
              </a:rPr>
              <a:t>③工作过程分析</a:t>
            </a:r>
          </a:p>
          <a:p>
            <a:pPr indent="0" algn="l">
              <a:lnSpc>
                <a:spcPct val="130000"/>
              </a:lnSpc>
              <a:spcBef>
                <a:spcPct val="0"/>
              </a:spcBef>
              <a:spcAft>
                <a:spcPct val="0"/>
              </a:spcAft>
              <a:buFont typeface="Wingdings" panose="05000000000000000000" charset="0"/>
              <a:buNone/>
            </a:pPr>
            <a:endParaRPr lang="zh-CN" sz="2400">
              <a:solidFill>
                <a:schemeClr val="tx1"/>
              </a:solidFill>
              <a:sym typeface="+mn-ea"/>
            </a:endParaRPr>
          </a:p>
          <a:p>
            <a:pPr indent="0" algn="l">
              <a:lnSpc>
                <a:spcPct val="130000"/>
              </a:lnSpc>
              <a:spcBef>
                <a:spcPct val="0"/>
              </a:spcBef>
              <a:spcAft>
                <a:spcPct val="0"/>
              </a:spcAft>
              <a:buFont typeface="Wingdings" panose="05000000000000000000" charset="0"/>
              <a:buNone/>
            </a:pPr>
            <a:r>
              <a:rPr lang="zh-CN" sz="2400">
                <a:solidFill>
                  <a:schemeClr val="tx1"/>
                </a:solidFill>
                <a:sym typeface="+mn-ea"/>
              </a:rPr>
              <a:t>【吸气冲程】</a:t>
            </a:r>
          </a:p>
          <a:p>
            <a:pPr marL="342900" indent="-342900" algn="l">
              <a:lnSpc>
                <a:spcPct val="130000"/>
              </a:lnSpc>
              <a:spcBef>
                <a:spcPct val="0"/>
              </a:spcBef>
              <a:spcAft>
                <a:spcPct val="0"/>
              </a:spcAft>
              <a:buFont typeface="Arial" panose="020B0604020202020204" pitchFamily="34" charset="0"/>
              <a:buChar char="•"/>
            </a:pPr>
            <a:r>
              <a:rPr lang="zh-CN" altLang="en-US" sz="2400">
                <a:solidFill>
                  <a:schemeClr val="tx1"/>
                </a:solidFill>
                <a:sym typeface="+mn-ea"/>
              </a:rPr>
              <a:t>进气门</a:t>
            </a:r>
            <a:r>
              <a:rPr lang="zh-CN" altLang="en-US" sz="2400" u="sng">
                <a:solidFill>
                  <a:schemeClr val="tx1"/>
                </a:solidFill>
                <a:sym typeface="+mn-ea"/>
              </a:rPr>
              <a:t> </a:t>
            </a:r>
            <a:r>
              <a:rPr lang="en-US" altLang="zh-CN" sz="2400" u="sng">
                <a:solidFill>
                  <a:schemeClr val="tx1"/>
                </a:solidFill>
                <a:sym typeface="+mn-ea"/>
              </a:rPr>
              <a:t>              </a:t>
            </a:r>
            <a:r>
              <a:rPr lang="zh-CN" altLang="en-US" sz="2400">
                <a:solidFill>
                  <a:schemeClr val="tx1"/>
                </a:solidFill>
                <a:sym typeface="+mn-ea"/>
              </a:rPr>
              <a:t>，排气门</a:t>
            </a:r>
            <a:r>
              <a:rPr lang="zh-CN" altLang="en-US" sz="2400" u="sng">
                <a:sym typeface="+mn-ea"/>
              </a:rPr>
              <a:t> </a:t>
            </a:r>
            <a:r>
              <a:rPr lang="en-US" altLang="zh-CN" sz="2400" u="sng">
                <a:sym typeface="+mn-ea"/>
              </a:rPr>
              <a:t>              </a:t>
            </a:r>
            <a:r>
              <a:rPr lang="zh-CN" altLang="en-US" sz="2400">
                <a:sym typeface="+mn-ea"/>
              </a:rPr>
              <a:t>。</a:t>
            </a:r>
          </a:p>
          <a:p>
            <a:pPr marL="342900" indent="-342900" algn="l">
              <a:lnSpc>
                <a:spcPct val="130000"/>
              </a:lnSpc>
              <a:spcBef>
                <a:spcPct val="0"/>
              </a:spcBef>
              <a:spcAft>
                <a:spcPct val="0"/>
              </a:spcAft>
              <a:buFont typeface="Arial" panose="020B0604020202020204" pitchFamily="34" charset="0"/>
              <a:buChar char="•"/>
            </a:pPr>
            <a:r>
              <a:rPr lang="zh-CN" altLang="en-US" sz="2400">
                <a:solidFill>
                  <a:schemeClr val="tx1"/>
                </a:solidFill>
                <a:sym typeface="+mn-ea"/>
              </a:rPr>
              <a:t>活塞</a:t>
            </a:r>
            <a:r>
              <a:rPr lang="zh-CN" altLang="en-US" sz="2400" u="sng">
                <a:sym typeface="+mn-ea"/>
              </a:rPr>
              <a:t> </a:t>
            </a:r>
            <a:r>
              <a:rPr lang="en-US" altLang="zh-CN" sz="2400" u="sng">
                <a:sym typeface="+mn-ea"/>
              </a:rPr>
              <a:t>              </a:t>
            </a:r>
            <a:r>
              <a:rPr lang="zh-CN" altLang="en-US" sz="2400">
                <a:solidFill>
                  <a:schemeClr val="tx1"/>
                </a:solidFill>
                <a:sym typeface="+mn-ea"/>
              </a:rPr>
              <a:t>运动。</a:t>
            </a:r>
          </a:p>
          <a:p>
            <a:pPr marL="342900" indent="-342900" algn="l">
              <a:lnSpc>
                <a:spcPct val="130000"/>
              </a:lnSpc>
              <a:spcBef>
                <a:spcPct val="0"/>
              </a:spcBef>
              <a:spcAft>
                <a:spcPct val="0"/>
              </a:spcAft>
              <a:buFont typeface="Arial" panose="020B0604020202020204" pitchFamily="34" charset="0"/>
              <a:buChar char="•"/>
            </a:pPr>
            <a:r>
              <a:rPr lang="zh-CN" altLang="en-US" sz="2400" u="sng">
                <a:sym typeface="+mn-ea"/>
              </a:rPr>
              <a:t> </a:t>
            </a:r>
            <a:r>
              <a:rPr lang="en-US" altLang="zh-CN" sz="2400" u="sng">
                <a:sym typeface="+mn-ea"/>
              </a:rPr>
              <a:t>              </a:t>
            </a:r>
            <a:r>
              <a:rPr lang="zh-CN" altLang="en-US" sz="2400" u="sng">
                <a:sym typeface="+mn-ea"/>
              </a:rPr>
              <a:t> </a:t>
            </a:r>
            <a:r>
              <a:rPr lang="en-US" altLang="zh-CN" sz="2400" u="sng">
                <a:sym typeface="+mn-ea"/>
              </a:rPr>
              <a:t>                  </a:t>
            </a:r>
            <a:r>
              <a:rPr lang="zh-CN" altLang="en-US" sz="2400">
                <a:sym typeface="+mn-ea"/>
              </a:rPr>
              <a:t>从进气门进入气缸。</a:t>
            </a:r>
            <a:endParaRPr lang="zh-CN" altLang="en-US" sz="2400">
              <a:solidFill>
                <a:schemeClr val="tx1"/>
              </a:solidFill>
              <a:sym typeface="+mn-ea"/>
            </a:endParaRPr>
          </a:p>
          <a:p>
            <a:pPr marL="342900" indent="-342900" algn="l">
              <a:lnSpc>
                <a:spcPct val="130000"/>
              </a:lnSpc>
              <a:spcBef>
                <a:spcPct val="0"/>
              </a:spcBef>
              <a:spcAft>
                <a:spcPct val="0"/>
              </a:spcAft>
              <a:buFont typeface="Arial" panose="020B0604020202020204" pitchFamily="34" charset="0"/>
              <a:buChar char="•"/>
            </a:pPr>
            <a:r>
              <a:rPr lang="zh-CN" altLang="en-US" sz="2400">
                <a:solidFill>
                  <a:schemeClr val="tx1"/>
                </a:solidFill>
                <a:sym typeface="+mn-ea"/>
              </a:rPr>
              <a:t>曲轴转动</a:t>
            </a:r>
            <a:r>
              <a:rPr lang="zh-CN" altLang="en-US" sz="2400" u="sng">
                <a:sym typeface="+mn-ea"/>
              </a:rPr>
              <a:t> </a:t>
            </a:r>
            <a:r>
              <a:rPr lang="en-US" altLang="zh-CN" sz="2400" u="sng">
                <a:sym typeface="+mn-ea"/>
              </a:rPr>
              <a:t>              </a:t>
            </a:r>
            <a:r>
              <a:rPr lang="zh-CN" altLang="en-US" sz="2400">
                <a:solidFill>
                  <a:schemeClr val="tx1"/>
                </a:solidFill>
                <a:sym typeface="+mn-ea"/>
              </a:rPr>
              <a:t>圈。</a:t>
            </a:r>
          </a:p>
        </p:txBody>
      </p:sp>
      <p:pic>
        <p:nvPicPr>
          <p:cNvPr id="12" name="图片 11"/>
          <p:cNvPicPr>
            <a:picLocks noChangeAspect="1"/>
          </p:cNvPicPr>
          <p:nvPr>
            <p:custDataLst>
              <p:tags r:id="rId7"/>
            </p:custDataLst>
          </p:nvPr>
        </p:nvPicPr>
        <p:blipFill>
          <a:blip r:embed="rId16"/>
          <a:stretch>
            <a:fillRect/>
          </a:stretch>
        </p:blipFill>
        <p:spPr>
          <a:xfrm>
            <a:off x="7893685" y="1550353"/>
            <a:ext cx="3149600" cy="4420235"/>
          </a:xfrm>
          <a:prstGeom prst="rect">
            <a:avLst/>
          </a:prstGeom>
        </p:spPr>
      </p:pic>
      <p:sp>
        <p:nvSpPr>
          <p:cNvPr id="17" name="文本框 16"/>
          <p:cNvSpPr txBox="1"/>
          <p:nvPr>
            <p:custDataLst>
              <p:tags r:id="rId8"/>
            </p:custDataLst>
          </p:nvPr>
        </p:nvSpPr>
        <p:spPr>
          <a:xfrm>
            <a:off x="2849880" y="2896870"/>
            <a:ext cx="1292860" cy="460375"/>
          </a:xfrm>
          <a:prstGeom prst="rect">
            <a:avLst/>
          </a:prstGeom>
          <a:noFill/>
        </p:spPr>
        <p:txBody>
          <a:bodyPr wrap="square" rtlCol="0">
            <a:spAutoFit/>
          </a:bodyPr>
          <a:lstStyle/>
          <a:p>
            <a:pPr algn="ctr"/>
            <a:r>
              <a:rPr lang="zh-CN" altLang="en-US" sz="2400" b="1">
                <a:solidFill>
                  <a:srgbClr val="C00000"/>
                </a:solidFill>
              </a:rPr>
              <a:t>打开</a:t>
            </a:r>
          </a:p>
        </p:txBody>
      </p:sp>
      <p:sp>
        <p:nvSpPr>
          <p:cNvPr id="18" name="文本框 17"/>
          <p:cNvSpPr txBox="1"/>
          <p:nvPr>
            <p:custDataLst>
              <p:tags r:id="rId9"/>
            </p:custDataLst>
          </p:nvPr>
        </p:nvSpPr>
        <p:spPr>
          <a:xfrm>
            <a:off x="5332095" y="2896870"/>
            <a:ext cx="1292860" cy="460375"/>
          </a:xfrm>
          <a:prstGeom prst="rect">
            <a:avLst/>
          </a:prstGeom>
          <a:noFill/>
        </p:spPr>
        <p:txBody>
          <a:bodyPr wrap="square" rtlCol="0">
            <a:spAutoFit/>
          </a:bodyPr>
          <a:lstStyle/>
          <a:p>
            <a:pPr algn="ctr"/>
            <a:r>
              <a:rPr lang="zh-CN" altLang="en-US" sz="2400" b="1">
                <a:solidFill>
                  <a:srgbClr val="C00000"/>
                </a:solidFill>
              </a:rPr>
              <a:t>关闭</a:t>
            </a:r>
          </a:p>
        </p:txBody>
      </p:sp>
      <p:sp>
        <p:nvSpPr>
          <p:cNvPr id="19" name="文本框 18"/>
          <p:cNvSpPr txBox="1"/>
          <p:nvPr>
            <p:custDataLst>
              <p:tags r:id="rId10"/>
            </p:custDataLst>
          </p:nvPr>
        </p:nvSpPr>
        <p:spPr>
          <a:xfrm>
            <a:off x="2517775" y="3357245"/>
            <a:ext cx="1292860" cy="460375"/>
          </a:xfrm>
          <a:prstGeom prst="rect">
            <a:avLst/>
          </a:prstGeom>
          <a:noFill/>
        </p:spPr>
        <p:txBody>
          <a:bodyPr wrap="square" rtlCol="0">
            <a:spAutoFit/>
          </a:bodyPr>
          <a:lstStyle/>
          <a:p>
            <a:pPr algn="ctr"/>
            <a:r>
              <a:rPr lang="zh-CN" altLang="en-US" sz="2400" b="1">
                <a:solidFill>
                  <a:srgbClr val="C00000"/>
                </a:solidFill>
              </a:rPr>
              <a:t>向下</a:t>
            </a:r>
          </a:p>
        </p:txBody>
      </p:sp>
      <p:sp>
        <p:nvSpPr>
          <p:cNvPr id="20" name="文本框 19"/>
          <p:cNvSpPr txBox="1"/>
          <p:nvPr>
            <p:custDataLst>
              <p:tags r:id="rId11"/>
            </p:custDataLst>
          </p:nvPr>
        </p:nvSpPr>
        <p:spPr>
          <a:xfrm>
            <a:off x="1845945" y="3829050"/>
            <a:ext cx="2954655" cy="460375"/>
          </a:xfrm>
          <a:prstGeom prst="rect">
            <a:avLst/>
          </a:prstGeom>
          <a:noFill/>
        </p:spPr>
        <p:txBody>
          <a:bodyPr wrap="square" rtlCol="0">
            <a:spAutoFit/>
          </a:bodyPr>
          <a:lstStyle/>
          <a:p>
            <a:pPr algn="ctr"/>
            <a:r>
              <a:rPr lang="zh-CN" altLang="en-US" sz="2400" b="1">
                <a:solidFill>
                  <a:srgbClr val="C00000"/>
                </a:solidFill>
              </a:rPr>
              <a:t>汽油和空气的混合物</a:t>
            </a:r>
          </a:p>
        </p:txBody>
      </p:sp>
      <p:sp>
        <p:nvSpPr>
          <p:cNvPr id="21" name="文本框 20"/>
          <p:cNvSpPr txBox="1"/>
          <p:nvPr>
            <p:custDataLst>
              <p:tags r:id="rId12"/>
            </p:custDataLst>
          </p:nvPr>
        </p:nvSpPr>
        <p:spPr>
          <a:xfrm>
            <a:off x="3103880" y="4333240"/>
            <a:ext cx="1292860" cy="460375"/>
          </a:xfrm>
          <a:prstGeom prst="rect">
            <a:avLst/>
          </a:prstGeom>
          <a:noFill/>
        </p:spPr>
        <p:txBody>
          <a:bodyPr wrap="square" rtlCol="0">
            <a:spAutoFit/>
          </a:bodyPr>
          <a:lstStyle/>
          <a:p>
            <a:pPr algn="ctr"/>
            <a:r>
              <a:rPr lang="zh-CN" altLang="en-US" sz="2400" b="1">
                <a:solidFill>
                  <a:srgbClr val="C00000"/>
                </a:solidFill>
              </a:rPr>
              <a:t>半</a:t>
            </a:r>
          </a:p>
        </p:txBody>
      </p:sp>
      <p:sp>
        <p:nvSpPr>
          <p:cNvPr id="22" name="文本框 21"/>
          <p:cNvSpPr txBox="1"/>
          <p:nvPr>
            <p:custDataLst>
              <p:tags r:id="rId13"/>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汽油机</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500"/>
                                        <p:tgtEl>
                                          <p:spTgt spid="1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wipe(left)">
                                      <p:cBhvr>
                                        <p:cTn id="17" dur="500"/>
                                        <p:tgtEl>
                                          <p:spTgt spid="1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wipe(left)">
                                      <p:cBhvr>
                                        <p:cTn id="22" dur="500"/>
                                        <p:tgtEl>
                                          <p:spTgt spid="2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wipe(left)">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custDataLst>
              <p:tags r:id="rId2"/>
            </p:custDataLst>
          </p:nvPr>
        </p:nvPicPr>
        <p:blipFill>
          <a:blip r:embed="rId17"/>
          <a:stretch>
            <a:fillRect/>
          </a:stretch>
        </p:blipFill>
        <p:spPr>
          <a:xfrm>
            <a:off x="7893685" y="1551940"/>
            <a:ext cx="3149820" cy="4420800"/>
          </a:xfrm>
          <a:prstGeom prst="rect">
            <a:avLst/>
          </a:prstGeom>
        </p:spPr>
      </p:pic>
      <p:cxnSp>
        <p:nvCxnSpPr>
          <p:cNvPr id="4" name="直接连接符 3"/>
          <p:cNvCxnSpPr/>
          <p:nvPr>
            <p:custDataLst>
              <p:tags r:id="rId3"/>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4"/>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5"/>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6"/>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
        <p:nvSpPr>
          <p:cNvPr id="67" name="文本框 66"/>
          <p:cNvSpPr txBox="1"/>
          <p:nvPr>
            <p:custDataLst>
              <p:tags r:id="rId7"/>
            </p:custDataLst>
          </p:nvPr>
        </p:nvSpPr>
        <p:spPr>
          <a:xfrm>
            <a:off x="1485900" y="1403350"/>
            <a:ext cx="6407785" cy="3448685"/>
          </a:xfrm>
          <a:prstGeom prst="rect">
            <a:avLst/>
          </a:prstGeom>
          <a:noFill/>
        </p:spPr>
        <p:txBody>
          <a:bodyPr wrap="square" rtlCol="0">
            <a:spAutoFit/>
          </a:bodyPr>
          <a:lstStyle/>
          <a:p>
            <a:pPr indent="0" algn="l">
              <a:lnSpc>
                <a:spcPct val="130000"/>
              </a:lnSpc>
              <a:spcBef>
                <a:spcPct val="0"/>
              </a:spcBef>
              <a:spcAft>
                <a:spcPct val="0"/>
              </a:spcAft>
              <a:buFont typeface="Wingdings" panose="05000000000000000000" charset="0"/>
              <a:buNone/>
            </a:pPr>
            <a:r>
              <a:rPr lang="zh-CN" sz="2400">
                <a:solidFill>
                  <a:schemeClr val="tx1"/>
                </a:solidFill>
                <a:sym typeface="+mn-ea"/>
              </a:rPr>
              <a:t>③工作过程分析</a:t>
            </a:r>
          </a:p>
          <a:p>
            <a:pPr indent="0" algn="l">
              <a:lnSpc>
                <a:spcPct val="130000"/>
              </a:lnSpc>
              <a:spcBef>
                <a:spcPct val="0"/>
              </a:spcBef>
              <a:spcAft>
                <a:spcPct val="0"/>
              </a:spcAft>
              <a:buFont typeface="Wingdings" panose="05000000000000000000" charset="0"/>
              <a:buNone/>
            </a:pPr>
            <a:endParaRPr lang="zh-CN" sz="2400">
              <a:solidFill>
                <a:schemeClr val="tx1"/>
              </a:solidFill>
              <a:sym typeface="+mn-ea"/>
            </a:endParaRPr>
          </a:p>
          <a:p>
            <a:pPr indent="0" algn="l">
              <a:lnSpc>
                <a:spcPct val="130000"/>
              </a:lnSpc>
              <a:spcBef>
                <a:spcPct val="0"/>
              </a:spcBef>
              <a:spcAft>
                <a:spcPct val="0"/>
              </a:spcAft>
              <a:buFont typeface="Wingdings" panose="05000000000000000000" charset="0"/>
              <a:buNone/>
            </a:pPr>
            <a:r>
              <a:rPr lang="zh-CN" sz="2400">
                <a:solidFill>
                  <a:schemeClr val="tx1"/>
                </a:solidFill>
                <a:sym typeface="+mn-ea"/>
              </a:rPr>
              <a:t>【压缩冲程】</a:t>
            </a:r>
          </a:p>
          <a:p>
            <a:pPr marL="342900" indent="-342900" algn="l">
              <a:lnSpc>
                <a:spcPct val="130000"/>
              </a:lnSpc>
              <a:spcBef>
                <a:spcPct val="0"/>
              </a:spcBef>
              <a:spcAft>
                <a:spcPct val="0"/>
              </a:spcAft>
              <a:buFont typeface="Arial" panose="020B0604020202020204" pitchFamily="34" charset="0"/>
              <a:buChar char="•"/>
            </a:pPr>
            <a:r>
              <a:rPr lang="zh-CN" altLang="en-US" sz="2400">
                <a:solidFill>
                  <a:schemeClr val="tx1"/>
                </a:solidFill>
                <a:sym typeface="+mn-ea"/>
              </a:rPr>
              <a:t>进气门</a:t>
            </a:r>
            <a:r>
              <a:rPr lang="zh-CN" altLang="en-US" sz="2400" u="sng">
                <a:solidFill>
                  <a:schemeClr val="tx1"/>
                </a:solidFill>
                <a:sym typeface="+mn-ea"/>
              </a:rPr>
              <a:t> </a:t>
            </a:r>
            <a:r>
              <a:rPr lang="en-US" altLang="zh-CN" sz="2400" u="sng">
                <a:solidFill>
                  <a:schemeClr val="tx1"/>
                </a:solidFill>
                <a:sym typeface="+mn-ea"/>
              </a:rPr>
              <a:t>              </a:t>
            </a:r>
            <a:r>
              <a:rPr lang="zh-CN" altLang="en-US" sz="2400">
                <a:solidFill>
                  <a:schemeClr val="tx1"/>
                </a:solidFill>
                <a:sym typeface="+mn-ea"/>
              </a:rPr>
              <a:t>，排气门</a:t>
            </a:r>
            <a:r>
              <a:rPr lang="zh-CN" altLang="en-US" sz="2400" u="sng">
                <a:sym typeface="+mn-ea"/>
              </a:rPr>
              <a:t> </a:t>
            </a:r>
            <a:r>
              <a:rPr lang="en-US" altLang="zh-CN" sz="2400" u="sng">
                <a:sym typeface="+mn-ea"/>
              </a:rPr>
              <a:t>              </a:t>
            </a:r>
            <a:r>
              <a:rPr lang="zh-CN" altLang="en-US" sz="2400">
                <a:sym typeface="+mn-ea"/>
              </a:rPr>
              <a:t>。</a:t>
            </a:r>
          </a:p>
          <a:p>
            <a:pPr marL="342900" indent="-342900" algn="l">
              <a:lnSpc>
                <a:spcPct val="130000"/>
              </a:lnSpc>
              <a:spcBef>
                <a:spcPct val="0"/>
              </a:spcBef>
              <a:spcAft>
                <a:spcPct val="0"/>
              </a:spcAft>
              <a:buFont typeface="Arial" panose="020B0604020202020204" pitchFamily="34" charset="0"/>
              <a:buChar char="•"/>
            </a:pPr>
            <a:r>
              <a:rPr lang="zh-CN" altLang="en-US" sz="2400">
                <a:solidFill>
                  <a:schemeClr val="tx1"/>
                </a:solidFill>
                <a:sym typeface="+mn-ea"/>
              </a:rPr>
              <a:t>活塞</a:t>
            </a:r>
            <a:r>
              <a:rPr lang="zh-CN" altLang="en-US" sz="2400" u="sng">
                <a:sym typeface="+mn-ea"/>
              </a:rPr>
              <a:t> </a:t>
            </a:r>
            <a:r>
              <a:rPr lang="en-US" altLang="zh-CN" sz="2400" u="sng">
                <a:sym typeface="+mn-ea"/>
              </a:rPr>
              <a:t>              </a:t>
            </a:r>
            <a:r>
              <a:rPr lang="zh-CN" altLang="en-US" sz="2400">
                <a:solidFill>
                  <a:schemeClr val="tx1"/>
                </a:solidFill>
                <a:sym typeface="+mn-ea"/>
              </a:rPr>
              <a:t>运动。</a:t>
            </a:r>
          </a:p>
          <a:p>
            <a:pPr marL="342900" indent="-342900" algn="l">
              <a:lnSpc>
                <a:spcPct val="130000"/>
              </a:lnSpc>
              <a:spcBef>
                <a:spcPct val="0"/>
              </a:spcBef>
              <a:spcAft>
                <a:spcPct val="0"/>
              </a:spcAft>
              <a:buFont typeface="Arial" panose="020B0604020202020204" pitchFamily="34" charset="0"/>
              <a:buChar char="•"/>
            </a:pPr>
            <a:r>
              <a:rPr lang="zh-CN" altLang="en-US" sz="2400">
                <a:sym typeface="+mn-ea"/>
              </a:rPr>
              <a:t>汽油和空气的混合物在气缸内被</a:t>
            </a:r>
            <a:r>
              <a:rPr lang="zh-CN" altLang="en-US" sz="2400" u="sng">
                <a:sym typeface="+mn-ea"/>
              </a:rPr>
              <a:t> </a:t>
            </a:r>
            <a:r>
              <a:rPr lang="en-US" altLang="zh-CN" sz="2400" u="sng">
                <a:sym typeface="+mn-ea"/>
              </a:rPr>
              <a:t>              </a:t>
            </a:r>
            <a:r>
              <a:rPr lang="zh-CN" altLang="en-US" sz="2400">
                <a:sym typeface="+mn-ea"/>
              </a:rPr>
              <a:t>。</a:t>
            </a:r>
            <a:endParaRPr lang="zh-CN" altLang="en-US" sz="2400">
              <a:solidFill>
                <a:schemeClr val="tx1"/>
              </a:solidFill>
              <a:sym typeface="+mn-ea"/>
            </a:endParaRPr>
          </a:p>
          <a:p>
            <a:pPr marL="342900" indent="-342900" algn="l">
              <a:lnSpc>
                <a:spcPct val="130000"/>
              </a:lnSpc>
              <a:spcBef>
                <a:spcPct val="0"/>
              </a:spcBef>
              <a:spcAft>
                <a:spcPct val="0"/>
              </a:spcAft>
              <a:buFont typeface="Arial" panose="020B0604020202020204" pitchFamily="34" charset="0"/>
              <a:buChar char="•"/>
            </a:pPr>
            <a:r>
              <a:rPr lang="zh-CN" altLang="en-US" sz="2400">
                <a:solidFill>
                  <a:schemeClr val="tx1"/>
                </a:solidFill>
                <a:sym typeface="+mn-ea"/>
              </a:rPr>
              <a:t>曲轴转动</a:t>
            </a:r>
            <a:r>
              <a:rPr lang="zh-CN" altLang="en-US" sz="2400" u="sng">
                <a:sym typeface="+mn-ea"/>
              </a:rPr>
              <a:t> </a:t>
            </a:r>
            <a:r>
              <a:rPr lang="en-US" altLang="zh-CN" sz="2400" u="sng">
                <a:sym typeface="+mn-ea"/>
              </a:rPr>
              <a:t>              </a:t>
            </a:r>
            <a:r>
              <a:rPr lang="zh-CN" altLang="en-US" sz="2400">
                <a:solidFill>
                  <a:schemeClr val="tx1"/>
                </a:solidFill>
                <a:sym typeface="+mn-ea"/>
              </a:rPr>
              <a:t>圈。</a:t>
            </a:r>
          </a:p>
        </p:txBody>
      </p:sp>
      <p:sp>
        <p:nvSpPr>
          <p:cNvPr id="17" name="文本框 16"/>
          <p:cNvSpPr txBox="1"/>
          <p:nvPr>
            <p:custDataLst>
              <p:tags r:id="rId8"/>
            </p:custDataLst>
          </p:nvPr>
        </p:nvSpPr>
        <p:spPr>
          <a:xfrm>
            <a:off x="2849880" y="2896870"/>
            <a:ext cx="1292860" cy="460375"/>
          </a:xfrm>
          <a:prstGeom prst="rect">
            <a:avLst/>
          </a:prstGeom>
          <a:noFill/>
        </p:spPr>
        <p:txBody>
          <a:bodyPr wrap="square" rtlCol="0">
            <a:spAutoFit/>
          </a:bodyPr>
          <a:lstStyle/>
          <a:p>
            <a:pPr algn="ctr"/>
            <a:r>
              <a:rPr lang="zh-CN" altLang="en-US" sz="2400" b="1">
                <a:solidFill>
                  <a:srgbClr val="C00000"/>
                </a:solidFill>
              </a:rPr>
              <a:t>关闭</a:t>
            </a:r>
          </a:p>
        </p:txBody>
      </p:sp>
      <p:sp>
        <p:nvSpPr>
          <p:cNvPr id="18" name="文本框 17"/>
          <p:cNvSpPr txBox="1"/>
          <p:nvPr>
            <p:custDataLst>
              <p:tags r:id="rId9"/>
            </p:custDataLst>
          </p:nvPr>
        </p:nvSpPr>
        <p:spPr>
          <a:xfrm>
            <a:off x="5332095" y="2896870"/>
            <a:ext cx="1292860" cy="460375"/>
          </a:xfrm>
          <a:prstGeom prst="rect">
            <a:avLst/>
          </a:prstGeom>
          <a:noFill/>
        </p:spPr>
        <p:txBody>
          <a:bodyPr wrap="square" rtlCol="0">
            <a:spAutoFit/>
          </a:bodyPr>
          <a:lstStyle/>
          <a:p>
            <a:pPr algn="ctr"/>
            <a:r>
              <a:rPr lang="zh-CN" altLang="en-US" sz="2400" b="1">
                <a:solidFill>
                  <a:srgbClr val="C00000"/>
                </a:solidFill>
              </a:rPr>
              <a:t>关闭</a:t>
            </a:r>
          </a:p>
        </p:txBody>
      </p:sp>
      <p:sp>
        <p:nvSpPr>
          <p:cNvPr id="19" name="文本框 18"/>
          <p:cNvSpPr txBox="1"/>
          <p:nvPr>
            <p:custDataLst>
              <p:tags r:id="rId10"/>
            </p:custDataLst>
          </p:nvPr>
        </p:nvSpPr>
        <p:spPr>
          <a:xfrm>
            <a:off x="2517775" y="3357245"/>
            <a:ext cx="1292860" cy="460375"/>
          </a:xfrm>
          <a:prstGeom prst="rect">
            <a:avLst/>
          </a:prstGeom>
          <a:noFill/>
        </p:spPr>
        <p:txBody>
          <a:bodyPr wrap="square" rtlCol="0">
            <a:spAutoFit/>
          </a:bodyPr>
          <a:lstStyle/>
          <a:p>
            <a:pPr algn="ctr"/>
            <a:r>
              <a:rPr lang="zh-CN" altLang="en-US" sz="2400" b="1">
                <a:solidFill>
                  <a:srgbClr val="C00000"/>
                </a:solidFill>
              </a:rPr>
              <a:t>向上</a:t>
            </a:r>
          </a:p>
        </p:txBody>
      </p:sp>
      <p:sp>
        <p:nvSpPr>
          <p:cNvPr id="20" name="文本框 19"/>
          <p:cNvSpPr txBox="1"/>
          <p:nvPr>
            <p:custDataLst>
              <p:tags r:id="rId11"/>
            </p:custDataLst>
          </p:nvPr>
        </p:nvSpPr>
        <p:spPr>
          <a:xfrm>
            <a:off x="6105525" y="3861435"/>
            <a:ext cx="1442720" cy="460375"/>
          </a:xfrm>
          <a:prstGeom prst="rect">
            <a:avLst/>
          </a:prstGeom>
          <a:noFill/>
        </p:spPr>
        <p:txBody>
          <a:bodyPr wrap="square" rtlCol="0">
            <a:spAutoFit/>
          </a:bodyPr>
          <a:lstStyle/>
          <a:p>
            <a:pPr algn="ctr"/>
            <a:r>
              <a:rPr lang="zh-CN" altLang="en-US" sz="2400" b="1">
                <a:solidFill>
                  <a:srgbClr val="C00000"/>
                </a:solidFill>
              </a:rPr>
              <a:t>压缩</a:t>
            </a:r>
          </a:p>
        </p:txBody>
      </p:sp>
      <p:sp>
        <p:nvSpPr>
          <p:cNvPr id="21" name="文本框 20"/>
          <p:cNvSpPr txBox="1"/>
          <p:nvPr>
            <p:custDataLst>
              <p:tags r:id="rId12"/>
            </p:custDataLst>
          </p:nvPr>
        </p:nvSpPr>
        <p:spPr>
          <a:xfrm>
            <a:off x="3103880" y="4333240"/>
            <a:ext cx="1292860" cy="460375"/>
          </a:xfrm>
          <a:prstGeom prst="rect">
            <a:avLst/>
          </a:prstGeom>
          <a:noFill/>
        </p:spPr>
        <p:txBody>
          <a:bodyPr wrap="square" rtlCol="0">
            <a:spAutoFit/>
          </a:bodyPr>
          <a:lstStyle/>
          <a:p>
            <a:pPr algn="ctr"/>
            <a:r>
              <a:rPr lang="zh-CN" altLang="en-US" sz="2400" b="1">
                <a:solidFill>
                  <a:srgbClr val="C00000"/>
                </a:solidFill>
              </a:rPr>
              <a:t>半</a:t>
            </a:r>
          </a:p>
        </p:txBody>
      </p:sp>
      <p:sp>
        <p:nvSpPr>
          <p:cNvPr id="6" name="矩形 5"/>
          <p:cNvSpPr/>
          <p:nvPr>
            <p:custDataLst>
              <p:tags r:id="rId13"/>
            </p:custDataLst>
          </p:nvPr>
        </p:nvSpPr>
        <p:spPr>
          <a:xfrm>
            <a:off x="3782060" y="1996440"/>
            <a:ext cx="4627880" cy="68072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sz="2400" b="1">
                <a:solidFill>
                  <a:srgbClr val="4A88D2"/>
                </a:solidFill>
              </a:rPr>
              <a:t>压缩冲程：机械能转化为内能</a:t>
            </a:r>
          </a:p>
        </p:txBody>
      </p:sp>
      <p:sp>
        <p:nvSpPr>
          <p:cNvPr id="7" name="文本框 6"/>
          <p:cNvSpPr txBox="1"/>
          <p:nvPr>
            <p:custDataLst>
              <p:tags r:id="rId14"/>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汽油机</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500"/>
                                        <p:tgtEl>
                                          <p:spTgt spid="1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wipe(left)">
                                      <p:cBhvr>
                                        <p:cTn id="17" dur="500"/>
                                        <p:tgtEl>
                                          <p:spTgt spid="1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wipe(left)">
                                      <p:cBhvr>
                                        <p:cTn id="22" dur="500"/>
                                        <p:tgtEl>
                                          <p:spTgt spid="2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wipe(left)">
                                      <p:cBhvr>
                                        <p:cTn id="27" dur="500"/>
                                        <p:tgtEl>
                                          <p:spTgt spid="2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ipe(left)">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custDataLst>
              <p:tags r:id="rId2"/>
            </p:custDataLst>
          </p:nvPr>
        </p:nvPicPr>
        <p:blipFill>
          <a:blip r:embed="rId17"/>
          <a:stretch>
            <a:fillRect/>
          </a:stretch>
        </p:blipFill>
        <p:spPr>
          <a:xfrm>
            <a:off x="7895590" y="1551940"/>
            <a:ext cx="3149758" cy="4420800"/>
          </a:xfrm>
          <a:prstGeom prst="rect">
            <a:avLst/>
          </a:prstGeom>
        </p:spPr>
      </p:pic>
      <p:cxnSp>
        <p:nvCxnSpPr>
          <p:cNvPr id="4" name="直接连接符 3"/>
          <p:cNvCxnSpPr/>
          <p:nvPr>
            <p:custDataLst>
              <p:tags r:id="rId3"/>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4"/>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5"/>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6"/>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
        <p:nvSpPr>
          <p:cNvPr id="67" name="文本框 66"/>
          <p:cNvSpPr txBox="1"/>
          <p:nvPr>
            <p:custDataLst>
              <p:tags r:id="rId7"/>
            </p:custDataLst>
          </p:nvPr>
        </p:nvSpPr>
        <p:spPr>
          <a:xfrm>
            <a:off x="1485900" y="1403350"/>
            <a:ext cx="6407785" cy="3448685"/>
          </a:xfrm>
          <a:prstGeom prst="rect">
            <a:avLst/>
          </a:prstGeom>
          <a:noFill/>
        </p:spPr>
        <p:txBody>
          <a:bodyPr wrap="square" rtlCol="0">
            <a:spAutoFit/>
          </a:bodyPr>
          <a:lstStyle/>
          <a:p>
            <a:pPr indent="0" algn="l">
              <a:lnSpc>
                <a:spcPct val="130000"/>
              </a:lnSpc>
              <a:spcBef>
                <a:spcPct val="0"/>
              </a:spcBef>
              <a:spcAft>
                <a:spcPct val="0"/>
              </a:spcAft>
              <a:buFont typeface="Wingdings" panose="05000000000000000000" charset="0"/>
              <a:buNone/>
            </a:pPr>
            <a:r>
              <a:rPr lang="zh-CN" sz="2400">
                <a:solidFill>
                  <a:schemeClr val="tx1"/>
                </a:solidFill>
                <a:sym typeface="+mn-ea"/>
              </a:rPr>
              <a:t>③工作过程分析</a:t>
            </a:r>
          </a:p>
          <a:p>
            <a:pPr indent="0" algn="l">
              <a:lnSpc>
                <a:spcPct val="130000"/>
              </a:lnSpc>
              <a:spcBef>
                <a:spcPct val="0"/>
              </a:spcBef>
              <a:spcAft>
                <a:spcPct val="0"/>
              </a:spcAft>
              <a:buFont typeface="Wingdings" panose="05000000000000000000" charset="0"/>
              <a:buNone/>
            </a:pPr>
            <a:endParaRPr lang="zh-CN" sz="2400">
              <a:solidFill>
                <a:schemeClr val="tx1"/>
              </a:solidFill>
              <a:sym typeface="+mn-ea"/>
            </a:endParaRPr>
          </a:p>
          <a:p>
            <a:pPr indent="0" algn="l">
              <a:lnSpc>
                <a:spcPct val="130000"/>
              </a:lnSpc>
              <a:spcBef>
                <a:spcPct val="0"/>
              </a:spcBef>
              <a:spcAft>
                <a:spcPct val="0"/>
              </a:spcAft>
              <a:buFont typeface="Wingdings" panose="05000000000000000000" charset="0"/>
              <a:buNone/>
            </a:pPr>
            <a:r>
              <a:rPr lang="zh-CN" sz="2400">
                <a:solidFill>
                  <a:schemeClr val="tx1"/>
                </a:solidFill>
                <a:sym typeface="+mn-ea"/>
              </a:rPr>
              <a:t>【做功冲程】</a:t>
            </a:r>
          </a:p>
          <a:p>
            <a:pPr marL="342900" indent="-342900" algn="l">
              <a:lnSpc>
                <a:spcPct val="130000"/>
              </a:lnSpc>
              <a:spcBef>
                <a:spcPct val="0"/>
              </a:spcBef>
              <a:spcAft>
                <a:spcPct val="0"/>
              </a:spcAft>
              <a:buFont typeface="Arial" panose="020B0604020202020204" pitchFamily="34" charset="0"/>
              <a:buChar char="•"/>
            </a:pPr>
            <a:r>
              <a:rPr lang="zh-CN" altLang="en-US" sz="2400">
                <a:solidFill>
                  <a:schemeClr val="tx1"/>
                </a:solidFill>
                <a:sym typeface="+mn-ea"/>
              </a:rPr>
              <a:t>进气门</a:t>
            </a:r>
            <a:r>
              <a:rPr lang="zh-CN" altLang="en-US" sz="2400" u="sng">
                <a:solidFill>
                  <a:schemeClr val="tx1"/>
                </a:solidFill>
                <a:sym typeface="+mn-ea"/>
              </a:rPr>
              <a:t> </a:t>
            </a:r>
            <a:r>
              <a:rPr lang="en-US" altLang="zh-CN" sz="2400" u="sng">
                <a:solidFill>
                  <a:schemeClr val="tx1"/>
                </a:solidFill>
                <a:sym typeface="+mn-ea"/>
              </a:rPr>
              <a:t>              </a:t>
            </a:r>
            <a:r>
              <a:rPr lang="zh-CN" altLang="en-US" sz="2400">
                <a:solidFill>
                  <a:schemeClr val="tx1"/>
                </a:solidFill>
                <a:sym typeface="+mn-ea"/>
              </a:rPr>
              <a:t>，排气门</a:t>
            </a:r>
            <a:r>
              <a:rPr lang="zh-CN" altLang="en-US" sz="2400" u="sng">
                <a:sym typeface="+mn-ea"/>
              </a:rPr>
              <a:t> </a:t>
            </a:r>
            <a:r>
              <a:rPr lang="en-US" altLang="zh-CN" sz="2400" u="sng">
                <a:sym typeface="+mn-ea"/>
              </a:rPr>
              <a:t>              </a:t>
            </a:r>
            <a:r>
              <a:rPr lang="zh-CN" altLang="en-US" sz="2400">
                <a:sym typeface="+mn-ea"/>
              </a:rPr>
              <a:t>。</a:t>
            </a:r>
          </a:p>
          <a:p>
            <a:pPr marL="342900" indent="-342900" algn="l">
              <a:lnSpc>
                <a:spcPct val="130000"/>
              </a:lnSpc>
              <a:spcBef>
                <a:spcPct val="0"/>
              </a:spcBef>
              <a:spcAft>
                <a:spcPct val="0"/>
              </a:spcAft>
              <a:buFont typeface="Arial" panose="020B0604020202020204" pitchFamily="34" charset="0"/>
              <a:buChar char="•"/>
            </a:pPr>
            <a:r>
              <a:rPr lang="zh-CN" altLang="en-US" sz="2400">
                <a:sym typeface="+mn-ea"/>
              </a:rPr>
              <a:t>火花塞产生</a:t>
            </a:r>
            <a:r>
              <a:rPr lang="zh-CN" altLang="en-US" sz="2400" u="sng">
                <a:sym typeface="+mn-ea"/>
              </a:rPr>
              <a:t> </a:t>
            </a:r>
            <a:r>
              <a:rPr lang="en-US" altLang="zh-CN" sz="2400" u="sng">
                <a:sym typeface="+mn-ea"/>
              </a:rPr>
              <a:t>              </a:t>
            </a:r>
            <a:r>
              <a:rPr lang="zh-CN" altLang="en-US" sz="2400">
                <a:sym typeface="+mn-ea"/>
              </a:rPr>
              <a:t>，产生高温高压气体。</a:t>
            </a:r>
          </a:p>
          <a:p>
            <a:pPr marL="342900" indent="-342900" algn="l">
              <a:lnSpc>
                <a:spcPct val="130000"/>
              </a:lnSpc>
              <a:spcBef>
                <a:spcPct val="0"/>
              </a:spcBef>
              <a:spcAft>
                <a:spcPct val="0"/>
              </a:spcAft>
              <a:buFont typeface="Arial" panose="020B0604020202020204" pitchFamily="34" charset="0"/>
              <a:buChar char="•"/>
            </a:pPr>
            <a:r>
              <a:rPr lang="zh-CN" altLang="en-US" sz="2400">
                <a:solidFill>
                  <a:schemeClr val="tx1"/>
                </a:solidFill>
                <a:sym typeface="+mn-ea"/>
              </a:rPr>
              <a:t>高温高压气体推动活塞</a:t>
            </a:r>
            <a:r>
              <a:rPr lang="zh-CN" altLang="en-US" sz="2400" u="sng">
                <a:sym typeface="+mn-ea"/>
              </a:rPr>
              <a:t> </a:t>
            </a:r>
            <a:r>
              <a:rPr lang="en-US" altLang="zh-CN" sz="2400" u="sng">
                <a:sym typeface="+mn-ea"/>
              </a:rPr>
              <a:t>              </a:t>
            </a:r>
            <a:r>
              <a:rPr lang="zh-CN" altLang="en-US" sz="2400">
                <a:solidFill>
                  <a:schemeClr val="tx1"/>
                </a:solidFill>
                <a:sym typeface="+mn-ea"/>
              </a:rPr>
              <a:t>运动。</a:t>
            </a:r>
          </a:p>
          <a:p>
            <a:pPr marL="342900" indent="-342900" algn="l">
              <a:lnSpc>
                <a:spcPct val="130000"/>
              </a:lnSpc>
              <a:spcBef>
                <a:spcPct val="0"/>
              </a:spcBef>
              <a:spcAft>
                <a:spcPct val="0"/>
              </a:spcAft>
              <a:buFont typeface="Arial" panose="020B0604020202020204" pitchFamily="34" charset="0"/>
              <a:buChar char="•"/>
            </a:pPr>
            <a:r>
              <a:rPr lang="zh-CN" altLang="en-US" sz="2400">
                <a:solidFill>
                  <a:schemeClr val="tx1"/>
                </a:solidFill>
                <a:sym typeface="+mn-ea"/>
              </a:rPr>
              <a:t>曲轴转动</a:t>
            </a:r>
            <a:r>
              <a:rPr lang="zh-CN" altLang="en-US" sz="2400" u="sng">
                <a:sym typeface="+mn-ea"/>
              </a:rPr>
              <a:t> </a:t>
            </a:r>
            <a:r>
              <a:rPr lang="en-US" altLang="zh-CN" sz="2400" u="sng">
                <a:sym typeface="+mn-ea"/>
              </a:rPr>
              <a:t>              </a:t>
            </a:r>
            <a:r>
              <a:rPr lang="zh-CN" altLang="en-US" sz="2400">
                <a:solidFill>
                  <a:schemeClr val="tx1"/>
                </a:solidFill>
                <a:sym typeface="+mn-ea"/>
              </a:rPr>
              <a:t>圈。</a:t>
            </a:r>
          </a:p>
        </p:txBody>
      </p:sp>
      <p:sp>
        <p:nvSpPr>
          <p:cNvPr id="17" name="文本框 16"/>
          <p:cNvSpPr txBox="1"/>
          <p:nvPr>
            <p:custDataLst>
              <p:tags r:id="rId8"/>
            </p:custDataLst>
          </p:nvPr>
        </p:nvSpPr>
        <p:spPr>
          <a:xfrm>
            <a:off x="2849880" y="2896870"/>
            <a:ext cx="1292860" cy="460375"/>
          </a:xfrm>
          <a:prstGeom prst="rect">
            <a:avLst/>
          </a:prstGeom>
          <a:noFill/>
        </p:spPr>
        <p:txBody>
          <a:bodyPr wrap="square" rtlCol="0">
            <a:spAutoFit/>
          </a:bodyPr>
          <a:lstStyle/>
          <a:p>
            <a:pPr algn="ctr"/>
            <a:r>
              <a:rPr lang="zh-CN" altLang="en-US" sz="2400" b="1">
                <a:solidFill>
                  <a:srgbClr val="C00000"/>
                </a:solidFill>
              </a:rPr>
              <a:t>关闭</a:t>
            </a:r>
          </a:p>
        </p:txBody>
      </p:sp>
      <p:sp>
        <p:nvSpPr>
          <p:cNvPr id="18" name="文本框 17"/>
          <p:cNvSpPr txBox="1"/>
          <p:nvPr>
            <p:custDataLst>
              <p:tags r:id="rId9"/>
            </p:custDataLst>
          </p:nvPr>
        </p:nvSpPr>
        <p:spPr>
          <a:xfrm>
            <a:off x="5332095" y="2896870"/>
            <a:ext cx="1292860" cy="460375"/>
          </a:xfrm>
          <a:prstGeom prst="rect">
            <a:avLst/>
          </a:prstGeom>
          <a:noFill/>
        </p:spPr>
        <p:txBody>
          <a:bodyPr wrap="square" rtlCol="0">
            <a:spAutoFit/>
          </a:bodyPr>
          <a:lstStyle/>
          <a:p>
            <a:pPr algn="ctr"/>
            <a:r>
              <a:rPr lang="zh-CN" altLang="en-US" sz="2400" b="1">
                <a:solidFill>
                  <a:srgbClr val="C00000"/>
                </a:solidFill>
              </a:rPr>
              <a:t>关闭</a:t>
            </a:r>
          </a:p>
        </p:txBody>
      </p:sp>
      <p:sp>
        <p:nvSpPr>
          <p:cNvPr id="19" name="文本框 18"/>
          <p:cNvSpPr txBox="1"/>
          <p:nvPr>
            <p:custDataLst>
              <p:tags r:id="rId10"/>
            </p:custDataLst>
          </p:nvPr>
        </p:nvSpPr>
        <p:spPr>
          <a:xfrm>
            <a:off x="3443605" y="3357245"/>
            <a:ext cx="1292860" cy="460375"/>
          </a:xfrm>
          <a:prstGeom prst="rect">
            <a:avLst/>
          </a:prstGeom>
          <a:noFill/>
        </p:spPr>
        <p:txBody>
          <a:bodyPr wrap="square" rtlCol="0">
            <a:spAutoFit/>
          </a:bodyPr>
          <a:lstStyle/>
          <a:p>
            <a:pPr algn="ctr"/>
            <a:r>
              <a:rPr lang="zh-CN" altLang="en-US" sz="2400" b="1">
                <a:solidFill>
                  <a:srgbClr val="C00000"/>
                </a:solidFill>
              </a:rPr>
              <a:t>电火花</a:t>
            </a:r>
          </a:p>
        </p:txBody>
      </p:sp>
      <p:sp>
        <p:nvSpPr>
          <p:cNvPr id="20" name="文本框 19"/>
          <p:cNvSpPr txBox="1"/>
          <p:nvPr>
            <p:custDataLst>
              <p:tags r:id="rId11"/>
            </p:custDataLst>
          </p:nvPr>
        </p:nvSpPr>
        <p:spPr>
          <a:xfrm>
            <a:off x="4882515" y="3861435"/>
            <a:ext cx="1442720" cy="460375"/>
          </a:xfrm>
          <a:prstGeom prst="rect">
            <a:avLst/>
          </a:prstGeom>
          <a:noFill/>
        </p:spPr>
        <p:txBody>
          <a:bodyPr wrap="square" rtlCol="0">
            <a:spAutoFit/>
          </a:bodyPr>
          <a:lstStyle/>
          <a:p>
            <a:pPr algn="ctr"/>
            <a:r>
              <a:rPr lang="zh-CN" altLang="en-US" sz="2400" b="1">
                <a:solidFill>
                  <a:srgbClr val="C00000"/>
                </a:solidFill>
              </a:rPr>
              <a:t>向下</a:t>
            </a:r>
          </a:p>
        </p:txBody>
      </p:sp>
      <p:sp>
        <p:nvSpPr>
          <p:cNvPr id="21" name="文本框 20"/>
          <p:cNvSpPr txBox="1"/>
          <p:nvPr>
            <p:custDataLst>
              <p:tags r:id="rId12"/>
            </p:custDataLst>
          </p:nvPr>
        </p:nvSpPr>
        <p:spPr>
          <a:xfrm>
            <a:off x="3103880" y="4333240"/>
            <a:ext cx="1292860" cy="460375"/>
          </a:xfrm>
          <a:prstGeom prst="rect">
            <a:avLst/>
          </a:prstGeom>
          <a:noFill/>
        </p:spPr>
        <p:txBody>
          <a:bodyPr wrap="square" rtlCol="0">
            <a:spAutoFit/>
          </a:bodyPr>
          <a:lstStyle/>
          <a:p>
            <a:pPr algn="ctr"/>
            <a:r>
              <a:rPr lang="zh-CN" altLang="en-US" sz="2400" b="1">
                <a:solidFill>
                  <a:srgbClr val="C00000"/>
                </a:solidFill>
              </a:rPr>
              <a:t>半</a:t>
            </a:r>
          </a:p>
        </p:txBody>
      </p:sp>
      <p:sp>
        <p:nvSpPr>
          <p:cNvPr id="7" name="矩形 6"/>
          <p:cNvSpPr/>
          <p:nvPr>
            <p:custDataLst>
              <p:tags r:id="rId13"/>
            </p:custDataLst>
          </p:nvPr>
        </p:nvSpPr>
        <p:spPr>
          <a:xfrm>
            <a:off x="3782060" y="1996440"/>
            <a:ext cx="4627880" cy="68072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sz="2400" b="1">
                <a:solidFill>
                  <a:srgbClr val="4A88D2"/>
                </a:solidFill>
              </a:rPr>
              <a:t>做功冲程：内能转化为机械能</a:t>
            </a:r>
          </a:p>
        </p:txBody>
      </p:sp>
      <p:sp>
        <p:nvSpPr>
          <p:cNvPr id="9" name="文本框 8"/>
          <p:cNvSpPr txBox="1"/>
          <p:nvPr>
            <p:custDataLst>
              <p:tags r:id="rId14"/>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汽油机</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500"/>
                                        <p:tgtEl>
                                          <p:spTgt spid="1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wipe(left)">
                                      <p:cBhvr>
                                        <p:cTn id="17" dur="500"/>
                                        <p:tgtEl>
                                          <p:spTgt spid="1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wipe(left)">
                                      <p:cBhvr>
                                        <p:cTn id="22" dur="500"/>
                                        <p:tgtEl>
                                          <p:spTgt spid="2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wipe(left)">
                                      <p:cBhvr>
                                        <p:cTn id="27" dur="500"/>
                                        <p:tgtEl>
                                          <p:spTgt spid="2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left)">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custDataLst>
              <p:tags r:id="rId2"/>
            </p:custDataLst>
          </p:nvPr>
        </p:nvPicPr>
        <p:blipFill>
          <a:blip r:embed="rId16"/>
          <a:stretch>
            <a:fillRect/>
          </a:stretch>
        </p:blipFill>
        <p:spPr>
          <a:xfrm>
            <a:off x="7892415" y="1552575"/>
            <a:ext cx="3149709" cy="4420800"/>
          </a:xfrm>
          <a:prstGeom prst="rect">
            <a:avLst/>
          </a:prstGeom>
        </p:spPr>
      </p:pic>
      <p:cxnSp>
        <p:nvCxnSpPr>
          <p:cNvPr id="4" name="直接连接符 3"/>
          <p:cNvCxnSpPr/>
          <p:nvPr>
            <p:custDataLst>
              <p:tags r:id="rId3"/>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4"/>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5"/>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6"/>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
        <p:nvSpPr>
          <p:cNvPr id="67" name="文本框 66"/>
          <p:cNvSpPr txBox="1"/>
          <p:nvPr>
            <p:custDataLst>
              <p:tags r:id="rId7"/>
            </p:custDataLst>
          </p:nvPr>
        </p:nvSpPr>
        <p:spPr>
          <a:xfrm>
            <a:off x="1485900" y="1403350"/>
            <a:ext cx="6407785" cy="3448685"/>
          </a:xfrm>
          <a:prstGeom prst="rect">
            <a:avLst/>
          </a:prstGeom>
          <a:noFill/>
        </p:spPr>
        <p:txBody>
          <a:bodyPr wrap="square" rtlCol="0">
            <a:spAutoFit/>
          </a:bodyPr>
          <a:lstStyle/>
          <a:p>
            <a:pPr indent="0" algn="l">
              <a:lnSpc>
                <a:spcPct val="130000"/>
              </a:lnSpc>
              <a:spcBef>
                <a:spcPct val="0"/>
              </a:spcBef>
              <a:spcAft>
                <a:spcPct val="0"/>
              </a:spcAft>
              <a:buFont typeface="Wingdings" panose="05000000000000000000" charset="0"/>
              <a:buNone/>
            </a:pPr>
            <a:r>
              <a:rPr lang="zh-CN" sz="2400">
                <a:solidFill>
                  <a:schemeClr val="tx1"/>
                </a:solidFill>
                <a:sym typeface="+mn-ea"/>
              </a:rPr>
              <a:t>③工作过程分析</a:t>
            </a:r>
          </a:p>
          <a:p>
            <a:pPr indent="0" algn="l">
              <a:lnSpc>
                <a:spcPct val="130000"/>
              </a:lnSpc>
              <a:spcBef>
                <a:spcPct val="0"/>
              </a:spcBef>
              <a:spcAft>
                <a:spcPct val="0"/>
              </a:spcAft>
              <a:buFont typeface="Wingdings" panose="05000000000000000000" charset="0"/>
              <a:buNone/>
            </a:pPr>
            <a:endParaRPr lang="zh-CN" sz="2400">
              <a:solidFill>
                <a:schemeClr val="tx1"/>
              </a:solidFill>
              <a:sym typeface="+mn-ea"/>
            </a:endParaRPr>
          </a:p>
          <a:p>
            <a:pPr indent="0" algn="l">
              <a:lnSpc>
                <a:spcPct val="130000"/>
              </a:lnSpc>
              <a:spcBef>
                <a:spcPct val="0"/>
              </a:spcBef>
              <a:spcAft>
                <a:spcPct val="0"/>
              </a:spcAft>
              <a:buFont typeface="Wingdings" panose="05000000000000000000" charset="0"/>
              <a:buNone/>
            </a:pPr>
            <a:r>
              <a:rPr lang="zh-CN" sz="2400">
                <a:sym typeface="+mn-ea"/>
              </a:rPr>
              <a:t>【排气冲程】</a:t>
            </a:r>
            <a:endParaRPr lang="zh-CN" sz="2400">
              <a:solidFill>
                <a:schemeClr val="tx1"/>
              </a:solidFill>
              <a:sym typeface="+mn-ea"/>
            </a:endParaRPr>
          </a:p>
          <a:p>
            <a:pPr marL="342900" indent="-342900" algn="l">
              <a:lnSpc>
                <a:spcPct val="130000"/>
              </a:lnSpc>
              <a:spcBef>
                <a:spcPct val="0"/>
              </a:spcBef>
              <a:spcAft>
                <a:spcPct val="0"/>
              </a:spcAft>
              <a:buFont typeface="Arial" panose="020B0604020202020204" pitchFamily="34" charset="0"/>
              <a:buChar char="•"/>
            </a:pPr>
            <a:r>
              <a:rPr lang="zh-CN" altLang="en-US" sz="2400">
                <a:sym typeface="+mn-ea"/>
              </a:rPr>
              <a:t>进气门</a:t>
            </a:r>
            <a:r>
              <a:rPr lang="zh-CN" altLang="en-US" sz="2400" u="sng">
                <a:sym typeface="+mn-ea"/>
              </a:rPr>
              <a:t> </a:t>
            </a:r>
            <a:r>
              <a:rPr lang="en-US" altLang="zh-CN" sz="2400" u="sng">
                <a:sym typeface="+mn-ea"/>
              </a:rPr>
              <a:t>              </a:t>
            </a:r>
            <a:r>
              <a:rPr lang="zh-CN" altLang="en-US" sz="2400">
                <a:sym typeface="+mn-ea"/>
              </a:rPr>
              <a:t>，排气门</a:t>
            </a:r>
            <a:r>
              <a:rPr lang="zh-CN" altLang="en-US" sz="2400" u="sng">
                <a:sym typeface="+mn-ea"/>
              </a:rPr>
              <a:t> </a:t>
            </a:r>
            <a:r>
              <a:rPr lang="en-US" altLang="zh-CN" sz="2400" u="sng">
                <a:sym typeface="+mn-ea"/>
              </a:rPr>
              <a:t>              </a:t>
            </a:r>
            <a:r>
              <a:rPr lang="zh-CN" altLang="en-US" sz="2400">
                <a:sym typeface="+mn-ea"/>
              </a:rPr>
              <a:t>。</a:t>
            </a:r>
          </a:p>
          <a:p>
            <a:pPr marL="342900" indent="-342900" algn="l">
              <a:lnSpc>
                <a:spcPct val="130000"/>
              </a:lnSpc>
              <a:spcBef>
                <a:spcPct val="0"/>
              </a:spcBef>
              <a:spcAft>
                <a:spcPct val="0"/>
              </a:spcAft>
              <a:buFont typeface="Arial" panose="020B0604020202020204" pitchFamily="34" charset="0"/>
              <a:buChar char="•"/>
            </a:pPr>
            <a:r>
              <a:rPr lang="zh-CN" altLang="en-US" sz="2400">
                <a:sym typeface="+mn-ea"/>
              </a:rPr>
              <a:t>活塞</a:t>
            </a:r>
            <a:r>
              <a:rPr lang="zh-CN" altLang="en-US" sz="2400" u="sng">
                <a:sym typeface="+mn-ea"/>
              </a:rPr>
              <a:t> </a:t>
            </a:r>
            <a:r>
              <a:rPr lang="en-US" altLang="zh-CN" sz="2400" u="sng">
                <a:sym typeface="+mn-ea"/>
              </a:rPr>
              <a:t>              </a:t>
            </a:r>
            <a:r>
              <a:rPr lang="zh-CN" altLang="en-US" sz="2400">
                <a:sym typeface="+mn-ea"/>
              </a:rPr>
              <a:t>运动。</a:t>
            </a:r>
            <a:endParaRPr lang="zh-CN" altLang="en-US" sz="2400">
              <a:solidFill>
                <a:schemeClr val="tx1"/>
              </a:solidFill>
              <a:sym typeface="+mn-ea"/>
            </a:endParaRPr>
          </a:p>
          <a:p>
            <a:pPr marL="342900" indent="-342900" algn="l">
              <a:lnSpc>
                <a:spcPct val="130000"/>
              </a:lnSpc>
              <a:spcBef>
                <a:spcPct val="0"/>
              </a:spcBef>
              <a:spcAft>
                <a:spcPct val="0"/>
              </a:spcAft>
              <a:buFont typeface="Arial" panose="020B0604020202020204" pitchFamily="34" charset="0"/>
              <a:buChar char="•"/>
            </a:pPr>
            <a:r>
              <a:rPr lang="zh-CN" altLang="en-US" sz="2400" u="sng">
                <a:sym typeface="+mn-ea"/>
              </a:rPr>
              <a:t> </a:t>
            </a:r>
            <a:r>
              <a:rPr lang="en-US" altLang="zh-CN" sz="2400" u="sng">
                <a:sym typeface="+mn-ea"/>
              </a:rPr>
              <a:t>              </a:t>
            </a:r>
            <a:r>
              <a:rPr lang="zh-CN" altLang="en-US" sz="2400" u="sng">
                <a:sym typeface="+mn-ea"/>
              </a:rPr>
              <a:t> </a:t>
            </a:r>
            <a:r>
              <a:rPr lang="en-US" altLang="zh-CN" sz="2400" u="sng">
                <a:sym typeface="+mn-ea"/>
              </a:rPr>
              <a:t>  </a:t>
            </a:r>
            <a:r>
              <a:rPr lang="zh-CN" altLang="en-US" sz="2400">
                <a:sym typeface="+mn-ea"/>
              </a:rPr>
              <a:t>从排气门排出气缸。</a:t>
            </a:r>
            <a:endParaRPr lang="zh-CN" altLang="en-US" sz="2400">
              <a:solidFill>
                <a:schemeClr val="tx1"/>
              </a:solidFill>
              <a:sym typeface="+mn-ea"/>
            </a:endParaRPr>
          </a:p>
          <a:p>
            <a:pPr marL="342900" indent="-342900" algn="l">
              <a:lnSpc>
                <a:spcPct val="130000"/>
              </a:lnSpc>
              <a:spcBef>
                <a:spcPct val="0"/>
              </a:spcBef>
              <a:spcAft>
                <a:spcPct val="0"/>
              </a:spcAft>
              <a:buFont typeface="Arial" panose="020B0604020202020204" pitchFamily="34" charset="0"/>
              <a:buChar char="•"/>
            </a:pPr>
            <a:r>
              <a:rPr lang="zh-CN" altLang="en-US" sz="2400">
                <a:sym typeface="+mn-ea"/>
              </a:rPr>
              <a:t>曲轴转动</a:t>
            </a:r>
            <a:r>
              <a:rPr lang="zh-CN" altLang="en-US" sz="2400" u="sng">
                <a:sym typeface="+mn-ea"/>
              </a:rPr>
              <a:t> </a:t>
            </a:r>
            <a:r>
              <a:rPr lang="en-US" altLang="zh-CN" sz="2400" u="sng">
                <a:sym typeface="+mn-ea"/>
              </a:rPr>
              <a:t>              </a:t>
            </a:r>
            <a:r>
              <a:rPr lang="zh-CN" altLang="en-US" sz="2400">
                <a:sym typeface="+mn-ea"/>
              </a:rPr>
              <a:t>圈。</a:t>
            </a:r>
            <a:endParaRPr lang="zh-CN" altLang="en-US" sz="2400">
              <a:solidFill>
                <a:schemeClr val="tx1"/>
              </a:solidFill>
              <a:sym typeface="+mn-ea"/>
            </a:endParaRPr>
          </a:p>
        </p:txBody>
      </p:sp>
      <p:sp>
        <p:nvSpPr>
          <p:cNvPr id="17" name="文本框 16"/>
          <p:cNvSpPr txBox="1"/>
          <p:nvPr>
            <p:custDataLst>
              <p:tags r:id="rId8"/>
            </p:custDataLst>
          </p:nvPr>
        </p:nvSpPr>
        <p:spPr>
          <a:xfrm>
            <a:off x="2849880" y="2896870"/>
            <a:ext cx="1292860" cy="460375"/>
          </a:xfrm>
          <a:prstGeom prst="rect">
            <a:avLst/>
          </a:prstGeom>
          <a:noFill/>
        </p:spPr>
        <p:txBody>
          <a:bodyPr wrap="square" rtlCol="0">
            <a:spAutoFit/>
          </a:bodyPr>
          <a:lstStyle/>
          <a:p>
            <a:pPr algn="ctr"/>
            <a:r>
              <a:rPr lang="zh-CN" altLang="en-US" sz="2400" b="1">
                <a:solidFill>
                  <a:srgbClr val="C00000"/>
                </a:solidFill>
              </a:rPr>
              <a:t>关闭</a:t>
            </a:r>
          </a:p>
        </p:txBody>
      </p:sp>
      <p:sp>
        <p:nvSpPr>
          <p:cNvPr id="18" name="文本框 17"/>
          <p:cNvSpPr txBox="1"/>
          <p:nvPr>
            <p:custDataLst>
              <p:tags r:id="rId9"/>
            </p:custDataLst>
          </p:nvPr>
        </p:nvSpPr>
        <p:spPr>
          <a:xfrm>
            <a:off x="5332095" y="2896870"/>
            <a:ext cx="1292860" cy="460375"/>
          </a:xfrm>
          <a:prstGeom prst="rect">
            <a:avLst/>
          </a:prstGeom>
          <a:noFill/>
        </p:spPr>
        <p:txBody>
          <a:bodyPr wrap="square" rtlCol="0">
            <a:spAutoFit/>
          </a:bodyPr>
          <a:lstStyle/>
          <a:p>
            <a:pPr algn="ctr"/>
            <a:r>
              <a:rPr lang="zh-CN" altLang="en-US" sz="2400" b="1">
                <a:solidFill>
                  <a:srgbClr val="C00000"/>
                </a:solidFill>
              </a:rPr>
              <a:t>打开</a:t>
            </a:r>
          </a:p>
        </p:txBody>
      </p:sp>
      <p:sp>
        <p:nvSpPr>
          <p:cNvPr id="19" name="文本框 18"/>
          <p:cNvSpPr txBox="1"/>
          <p:nvPr>
            <p:custDataLst>
              <p:tags r:id="rId10"/>
            </p:custDataLst>
          </p:nvPr>
        </p:nvSpPr>
        <p:spPr>
          <a:xfrm>
            <a:off x="2552065" y="3357245"/>
            <a:ext cx="1292860" cy="460375"/>
          </a:xfrm>
          <a:prstGeom prst="rect">
            <a:avLst/>
          </a:prstGeom>
          <a:noFill/>
        </p:spPr>
        <p:txBody>
          <a:bodyPr wrap="square" rtlCol="0">
            <a:spAutoFit/>
          </a:bodyPr>
          <a:lstStyle/>
          <a:p>
            <a:pPr algn="ctr"/>
            <a:r>
              <a:rPr lang="zh-CN" altLang="en-US" sz="2400" b="1">
                <a:solidFill>
                  <a:srgbClr val="C00000"/>
                </a:solidFill>
              </a:rPr>
              <a:t>向上</a:t>
            </a:r>
          </a:p>
        </p:txBody>
      </p:sp>
      <p:sp>
        <p:nvSpPr>
          <p:cNvPr id="20" name="文本框 19"/>
          <p:cNvSpPr txBox="1"/>
          <p:nvPr>
            <p:custDataLst>
              <p:tags r:id="rId11"/>
            </p:custDataLst>
          </p:nvPr>
        </p:nvSpPr>
        <p:spPr>
          <a:xfrm>
            <a:off x="1933575" y="3861435"/>
            <a:ext cx="1442720" cy="460375"/>
          </a:xfrm>
          <a:prstGeom prst="rect">
            <a:avLst/>
          </a:prstGeom>
          <a:noFill/>
        </p:spPr>
        <p:txBody>
          <a:bodyPr wrap="square" rtlCol="0">
            <a:spAutoFit/>
          </a:bodyPr>
          <a:lstStyle/>
          <a:p>
            <a:pPr algn="ctr"/>
            <a:r>
              <a:rPr lang="zh-CN" altLang="en-US" sz="2400" b="1">
                <a:solidFill>
                  <a:srgbClr val="C00000"/>
                </a:solidFill>
              </a:rPr>
              <a:t>废气</a:t>
            </a:r>
          </a:p>
        </p:txBody>
      </p:sp>
      <p:sp>
        <p:nvSpPr>
          <p:cNvPr id="21" name="文本框 20"/>
          <p:cNvSpPr txBox="1"/>
          <p:nvPr>
            <p:custDataLst>
              <p:tags r:id="rId12"/>
            </p:custDataLst>
          </p:nvPr>
        </p:nvSpPr>
        <p:spPr>
          <a:xfrm>
            <a:off x="3103880" y="4333240"/>
            <a:ext cx="1292860" cy="460375"/>
          </a:xfrm>
          <a:prstGeom prst="rect">
            <a:avLst/>
          </a:prstGeom>
          <a:noFill/>
        </p:spPr>
        <p:txBody>
          <a:bodyPr wrap="square" rtlCol="0">
            <a:spAutoFit/>
          </a:bodyPr>
          <a:lstStyle/>
          <a:p>
            <a:pPr algn="ctr"/>
            <a:r>
              <a:rPr lang="zh-CN" altLang="en-US" sz="2400" b="1">
                <a:solidFill>
                  <a:srgbClr val="C00000"/>
                </a:solidFill>
              </a:rPr>
              <a:t>半</a:t>
            </a:r>
          </a:p>
        </p:txBody>
      </p:sp>
      <p:sp>
        <p:nvSpPr>
          <p:cNvPr id="9" name="文本框 8"/>
          <p:cNvSpPr txBox="1"/>
          <p:nvPr>
            <p:custDataLst>
              <p:tags r:id="rId13"/>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汽油机</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500"/>
                                        <p:tgtEl>
                                          <p:spTgt spid="1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wipe(left)">
                                      <p:cBhvr>
                                        <p:cTn id="17" dur="500"/>
                                        <p:tgtEl>
                                          <p:spTgt spid="1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wipe(left)">
                                      <p:cBhvr>
                                        <p:cTn id="22" dur="500"/>
                                        <p:tgtEl>
                                          <p:spTgt spid="2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wipe(left)">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custDataLst>
              <p:tags r:id="rId2"/>
            </p:custDataLst>
          </p:nvPr>
        </p:nvPicPr>
        <p:blipFill>
          <a:blip r:embed="rId31"/>
          <a:stretch>
            <a:fillRect/>
          </a:stretch>
        </p:blipFill>
        <p:spPr>
          <a:xfrm>
            <a:off x="3983155" y="1550035"/>
            <a:ext cx="2051685" cy="2880000"/>
          </a:xfrm>
          <a:prstGeom prst="rect">
            <a:avLst/>
          </a:prstGeom>
        </p:spPr>
      </p:pic>
      <p:pic>
        <p:nvPicPr>
          <p:cNvPr id="3" name="图片 2"/>
          <p:cNvPicPr>
            <a:picLocks noChangeAspect="1"/>
          </p:cNvPicPr>
          <p:nvPr>
            <p:custDataLst>
              <p:tags r:id="rId3"/>
            </p:custDataLst>
          </p:nvPr>
        </p:nvPicPr>
        <p:blipFill>
          <a:blip r:embed="rId32"/>
          <a:stretch>
            <a:fillRect/>
          </a:stretch>
        </p:blipFill>
        <p:spPr>
          <a:xfrm>
            <a:off x="8086525" y="1552575"/>
            <a:ext cx="2051685" cy="2880000"/>
          </a:xfrm>
          <a:prstGeom prst="rect">
            <a:avLst/>
          </a:prstGeom>
        </p:spPr>
      </p:pic>
      <p:cxnSp>
        <p:nvCxnSpPr>
          <p:cNvPr id="4" name="直接连接符 3"/>
          <p:cNvCxnSpPr/>
          <p:nvPr>
            <p:custDataLst>
              <p:tags r:id="rId4"/>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5"/>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6"/>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7"/>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
        <p:nvSpPr>
          <p:cNvPr id="67" name="文本框 66"/>
          <p:cNvSpPr txBox="1"/>
          <p:nvPr>
            <p:custDataLst>
              <p:tags r:id="rId8"/>
            </p:custDataLst>
          </p:nvPr>
        </p:nvSpPr>
        <p:spPr>
          <a:xfrm>
            <a:off x="554990" y="4429760"/>
            <a:ext cx="11082020" cy="570865"/>
          </a:xfrm>
          <a:prstGeom prst="rect">
            <a:avLst/>
          </a:prstGeom>
          <a:noFill/>
        </p:spPr>
        <p:txBody>
          <a:bodyPr wrap="square" rtlCol="0">
            <a:spAutoFit/>
          </a:bodyPr>
          <a:lstStyle/>
          <a:p>
            <a:pPr indent="0" algn="l">
              <a:lnSpc>
                <a:spcPct val="130000"/>
              </a:lnSpc>
              <a:spcBef>
                <a:spcPct val="0"/>
              </a:spcBef>
              <a:spcAft>
                <a:spcPct val="0"/>
              </a:spcAft>
              <a:buFont typeface="Wingdings" panose="05000000000000000000" charset="0"/>
              <a:buNone/>
            </a:pPr>
            <a:r>
              <a:rPr lang="zh-CN" sz="2400">
                <a:solidFill>
                  <a:schemeClr val="tx1"/>
                </a:solidFill>
                <a:sym typeface="+mn-ea"/>
              </a:rPr>
              <a:t>③工作过程分析</a:t>
            </a:r>
            <a:endParaRPr lang="zh-CN" altLang="en-US" sz="2400">
              <a:solidFill>
                <a:schemeClr val="tx1"/>
              </a:solidFill>
              <a:sym typeface="+mn-ea"/>
            </a:endParaRPr>
          </a:p>
        </p:txBody>
      </p:sp>
      <p:pic>
        <p:nvPicPr>
          <p:cNvPr id="12" name="图片 11"/>
          <p:cNvPicPr>
            <a:picLocks noChangeAspect="1"/>
          </p:cNvPicPr>
          <p:nvPr>
            <p:custDataLst>
              <p:tags r:id="rId9"/>
            </p:custDataLst>
          </p:nvPr>
        </p:nvPicPr>
        <p:blipFill>
          <a:blip r:embed="rId33"/>
          <a:stretch>
            <a:fillRect/>
          </a:stretch>
        </p:blipFill>
        <p:spPr>
          <a:xfrm>
            <a:off x="1931035" y="1549718"/>
            <a:ext cx="2052120" cy="2880000"/>
          </a:xfrm>
          <a:prstGeom prst="rect">
            <a:avLst/>
          </a:prstGeom>
        </p:spPr>
      </p:pic>
      <p:pic>
        <p:nvPicPr>
          <p:cNvPr id="7" name="图片 6"/>
          <p:cNvPicPr>
            <a:picLocks noChangeAspect="1"/>
          </p:cNvPicPr>
          <p:nvPr>
            <p:custDataLst>
              <p:tags r:id="rId10"/>
            </p:custDataLst>
          </p:nvPr>
        </p:nvPicPr>
        <p:blipFill>
          <a:blip r:embed="rId34"/>
          <a:stretch>
            <a:fillRect/>
          </a:stretch>
        </p:blipFill>
        <p:spPr>
          <a:xfrm>
            <a:off x="6034840" y="1552575"/>
            <a:ext cx="2051685" cy="2880000"/>
          </a:xfrm>
          <a:prstGeom prst="rect">
            <a:avLst/>
          </a:prstGeom>
        </p:spPr>
      </p:pic>
      <p:pic>
        <p:nvPicPr>
          <p:cNvPr id="9" name="14.2四冲程汽油机">
            <a:hlinkClick r:id="" action="ppaction://media"/>
          </p:cNvPr>
          <p:cNvPicPr/>
          <p:nvPr>
            <a:videoFile r:link="rId12"/>
            <p:custDataLst>
              <p:tags r:id="rId13"/>
            </p:custDataLst>
            <p:extLst>
              <p:ext uri="{DAA4B4D4-6D71-4841-9C94-3DE7FCFB9230}">
                <p14:media xmlns:p14="http://schemas.microsoft.com/office/powerpoint/2010/main" r:embed="rId11"/>
              </p:ext>
            </p:extLst>
          </p:nvPr>
        </p:nvPicPr>
        <p:blipFill>
          <a:blip r:embed="rId35"/>
          <a:stretch>
            <a:fillRect/>
          </a:stretch>
        </p:blipFill>
        <p:spPr>
          <a:xfrm>
            <a:off x="10940415" y="635"/>
            <a:ext cx="1251585" cy="561975"/>
          </a:xfrm>
          <a:prstGeom prst="rect">
            <a:avLst/>
          </a:prstGeom>
        </p:spPr>
      </p:pic>
      <p:sp>
        <p:nvSpPr>
          <p:cNvPr id="28" name="矩形标注 27"/>
          <p:cNvSpPr/>
          <p:nvPr>
            <p:custDataLst>
              <p:tags r:id="rId14"/>
            </p:custDataLst>
          </p:nvPr>
        </p:nvSpPr>
        <p:spPr>
          <a:xfrm>
            <a:off x="9277317" y="5022620"/>
            <a:ext cx="2245137" cy="1007627"/>
          </a:xfrm>
          <a:prstGeom prst="wedgeRectCallout">
            <a:avLst>
              <a:gd name="adj1" fmla="val 49254"/>
              <a:gd name="adj2" fmla="val -21196"/>
            </a:avLst>
          </a:prstGeom>
          <a:solidFill>
            <a:schemeClr val="accent1">
              <a:lumMod val="20000"/>
              <a:lumOff val="80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411" tIns="34205" rIns="68411" bIns="34205" rtlCol="0" anchor="ctr"/>
          <a:lstStyle/>
          <a:p>
            <a:pPr marL="36195" marR="0" lvl="0" indent="0" algn="ctr" defTabSz="909320" rtl="0" eaLnBrk="1" fontAlgn="auto" latinLnBrk="0" hangingPunct="1">
              <a:lnSpc>
                <a:spcPct val="100000"/>
              </a:lnSpc>
              <a:spcBef>
                <a:spcPct val="0"/>
              </a:spcBef>
              <a:spcAft>
                <a:spcPct val="0"/>
              </a:spcAft>
              <a:buClrTx/>
              <a:buSzTx/>
              <a:buFontTx/>
              <a:buNone/>
              <a:defRPr/>
            </a:pPr>
            <a:r>
              <a:rPr kumimoji="0" lang="zh-CN" altLang="en-US"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对外做功</a:t>
            </a:r>
            <a:r>
              <a:rPr kumimoji="0" lang="en-US" altLang="zh-CN"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1</a:t>
            </a:r>
            <a:r>
              <a:rPr kumimoji="0" lang="zh-CN" altLang="en-US"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次</a:t>
            </a:r>
          </a:p>
        </p:txBody>
      </p:sp>
      <p:sp>
        <p:nvSpPr>
          <p:cNvPr id="32" name="矩形标注 31"/>
          <p:cNvSpPr/>
          <p:nvPr>
            <p:custDataLst>
              <p:tags r:id="rId15"/>
            </p:custDataLst>
          </p:nvPr>
        </p:nvSpPr>
        <p:spPr>
          <a:xfrm>
            <a:off x="7144861" y="5024254"/>
            <a:ext cx="2137072" cy="1007627"/>
          </a:xfrm>
          <a:prstGeom prst="wedgeRectCallout">
            <a:avLst>
              <a:gd name="adj1" fmla="val 65377"/>
              <a:gd name="adj2" fmla="val -24817"/>
            </a:avLst>
          </a:prstGeom>
          <a:solidFill>
            <a:schemeClr val="accent4">
              <a:lumMod val="20000"/>
              <a:lumOff val="80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411" tIns="34205" rIns="68411" bIns="34205" rtlCol="0" anchor="ctr"/>
          <a:lstStyle/>
          <a:p>
            <a:pPr marL="36195" marR="0" lvl="0" indent="0" algn="ctr" defTabSz="909320" rtl="0" eaLnBrk="1" fontAlgn="auto" latinLnBrk="0" hangingPunct="1">
              <a:lnSpc>
                <a:spcPct val="100000"/>
              </a:lnSpc>
              <a:spcBef>
                <a:spcPct val="0"/>
              </a:spcBef>
              <a:spcAft>
                <a:spcPct val="0"/>
              </a:spcAft>
              <a:buClrTx/>
              <a:buSzTx/>
              <a:buFontTx/>
              <a:buNone/>
              <a:defRPr/>
            </a:pPr>
            <a:r>
              <a:rPr kumimoji="0" lang="zh-CN" altLang="en-US"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曲轴转动</a:t>
            </a:r>
            <a:r>
              <a:rPr kumimoji="0" lang="en-US" altLang="zh-CN"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2</a:t>
            </a:r>
            <a:r>
              <a:rPr kumimoji="0" lang="zh-CN" altLang="en-US"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圈</a:t>
            </a:r>
          </a:p>
        </p:txBody>
      </p:sp>
      <p:sp>
        <p:nvSpPr>
          <p:cNvPr id="29" name="矩形标注 28"/>
          <p:cNvSpPr/>
          <p:nvPr>
            <p:custDataLst>
              <p:tags r:id="rId16"/>
            </p:custDataLst>
          </p:nvPr>
        </p:nvSpPr>
        <p:spPr>
          <a:xfrm>
            <a:off x="4812628" y="5024253"/>
            <a:ext cx="2328361" cy="1007627"/>
          </a:xfrm>
          <a:prstGeom prst="wedgeRectCallout">
            <a:avLst>
              <a:gd name="adj1" fmla="val 68308"/>
              <a:gd name="adj2" fmla="val -23912"/>
            </a:avLst>
          </a:prstGeom>
          <a:solidFill>
            <a:schemeClr val="accent3">
              <a:lumMod val="20000"/>
              <a:lumOff val="80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411" tIns="34205" rIns="68411" bIns="34205" rtlCol="0" anchor="ctr"/>
          <a:lstStyle/>
          <a:p>
            <a:pPr marL="36195" marR="0" lvl="0" indent="0" algn="ctr" defTabSz="909320" rtl="0" eaLnBrk="1" fontAlgn="auto" latinLnBrk="0" hangingPunct="1">
              <a:lnSpc>
                <a:spcPct val="100000"/>
              </a:lnSpc>
              <a:spcBef>
                <a:spcPct val="0"/>
              </a:spcBef>
              <a:spcAft>
                <a:spcPct val="0"/>
              </a:spcAft>
              <a:buClrTx/>
              <a:buSzTx/>
              <a:buFontTx/>
              <a:buNone/>
              <a:defRPr/>
            </a:pPr>
            <a:r>
              <a:rPr kumimoji="0" lang="zh-CN" altLang="en-US"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活塞往复</a:t>
            </a:r>
            <a:r>
              <a:rPr kumimoji="0" lang="en-US" altLang="zh-CN"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2</a:t>
            </a:r>
            <a:r>
              <a:rPr kumimoji="0" lang="zh-CN" altLang="en-US"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次</a:t>
            </a:r>
            <a:r>
              <a:rPr kumimoji="0" lang="en-US" altLang="zh-CN"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 </a:t>
            </a:r>
          </a:p>
        </p:txBody>
      </p:sp>
      <p:sp>
        <p:nvSpPr>
          <p:cNvPr id="10" name="矩形标注 9"/>
          <p:cNvSpPr/>
          <p:nvPr>
            <p:custDataLst>
              <p:tags r:id="rId17"/>
            </p:custDataLst>
          </p:nvPr>
        </p:nvSpPr>
        <p:spPr>
          <a:xfrm>
            <a:off x="2772279" y="5024253"/>
            <a:ext cx="2038956" cy="1007627"/>
          </a:xfrm>
          <a:prstGeom prst="wedgeRectCallout">
            <a:avLst>
              <a:gd name="adj1" fmla="val 65865"/>
              <a:gd name="adj2" fmla="val -21196"/>
            </a:avLst>
          </a:prstGeom>
          <a:solidFill>
            <a:schemeClr val="accent2">
              <a:lumMod val="20000"/>
              <a:lumOff val="80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411" tIns="34205" rIns="68411" bIns="34205" rtlCol="0" anchor="ctr"/>
          <a:lstStyle/>
          <a:p>
            <a:pPr marL="36195" marR="0" lvl="0" indent="0" algn="ctr" defTabSz="909320" rtl="0" eaLnBrk="1" fontAlgn="auto" latinLnBrk="0" hangingPunct="1">
              <a:lnSpc>
                <a:spcPct val="100000"/>
              </a:lnSpc>
              <a:spcBef>
                <a:spcPct val="0"/>
              </a:spcBef>
              <a:spcAft>
                <a:spcPct val="0"/>
              </a:spcAft>
              <a:buClrTx/>
              <a:buSzTx/>
              <a:buFontTx/>
              <a:buNone/>
              <a:defRPr/>
            </a:pPr>
            <a:r>
              <a:rPr kumimoji="0" lang="zh-CN" altLang="en-US"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有</a:t>
            </a:r>
            <a:r>
              <a:rPr kumimoji="0" lang="en-US" altLang="zh-CN"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4</a:t>
            </a:r>
            <a:r>
              <a:rPr kumimoji="0" lang="zh-CN" altLang="en-US"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个冲程</a:t>
            </a:r>
          </a:p>
        </p:txBody>
      </p:sp>
      <p:sp>
        <p:nvSpPr>
          <p:cNvPr id="31" name="矩形标注 30"/>
          <p:cNvSpPr/>
          <p:nvPr>
            <p:custDataLst>
              <p:tags r:id="rId18"/>
            </p:custDataLst>
          </p:nvPr>
        </p:nvSpPr>
        <p:spPr>
          <a:xfrm>
            <a:off x="759294" y="5024253"/>
            <a:ext cx="2075061" cy="1007627"/>
          </a:xfrm>
          <a:prstGeom prst="wedgeRectCallout">
            <a:avLst>
              <a:gd name="adj1" fmla="val 65377"/>
              <a:gd name="adj2" fmla="val -24817"/>
            </a:avLst>
          </a:prstGeom>
          <a:solidFill>
            <a:schemeClr val="accent6">
              <a:lumMod val="20000"/>
              <a:lumOff val="80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411" tIns="34205" rIns="68411" bIns="34205" rtlCol="0" anchor="ctr"/>
          <a:lstStyle/>
          <a:p>
            <a:pPr marL="36195" marR="0" lvl="0" indent="0" algn="ctr" defTabSz="909320" rtl="0" eaLnBrk="1" fontAlgn="auto" latinLnBrk="0" hangingPunct="1">
              <a:lnSpc>
                <a:spcPct val="100000"/>
              </a:lnSpc>
              <a:spcBef>
                <a:spcPct val="0"/>
              </a:spcBef>
              <a:spcAft>
                <a:spcPct val="0"/>
              </a:spcAft>
              <a:buClrTx/>
              <a:buSzTx/>
              <a:buFontTx/>
              <a:buNone/>
              <a:defRPr/>
            </a:pPr>
            <a:r>
              <a:rPr kumimoji="0" lang="zh-CN" altLang="en-US"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一个工作</a:t>
            </a:r>
            <a:endParaRPr kumimoji="0" lang="en-US" altLang="zh-CN"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endParaRPr>
          </a:p>
          <a:p>
            <a:pPr marL="36195" marR="0" lvl="0" indent="0" algn="ctr" defTabSz="909320" rtl="0" eaLnBrk="1" fontAlgn="auto" latinLnBrk="0" hangingPunct="1">
              <a:lnSpc>
                <a:spcPct val="100000"/>
              </a:lnSpc>
              <a:spcBef>
                <a:spcPct val="0"/>
              </a:spcBef>
              <a:spcAft>
                <a:spcPct val="0"/>
              </a:spcAft>
              <a:buClrTx/>
              <a:buSzTx/>
              <a:buFontTx/>
              <a:buNone/>
              <a:defRPr/>
            </a:pPr>
            <a:r>
              <a:rPr kumimoji="0" lang="zh-CN" altLang="en-US" sz="2600" b="0" i="0" u="none" strike="noStrike" kern="1200" cap="none" spc="0" normalizeH="0" baseline="0" noProof="0">
                <a:ln>
                  <a:noFill/>
                </a:ln>
                <a:solidFill>
                  <a:schemeClr val="tx1"/>
                </a:solidFill>
                <a:effectLst/>
                <a:uLnTx/>
                <a:uFillTx/>
                <a:latin typeface="微软雅黑" panose="020B0503020204020204" charset="-122"/>
                <a:ea typeface="微软雅黑"/>
                <a:cs typeface="+mn-cs"/>
                <a:sym typeface="Arial" panose="020B0604020202020204" pitchFamily="34" charset="0"/>
              </a:rPr>
              <a:t>循环</a:t>
            </a:r>
          </a:p>
        </p:txBody>
      </p:sp>
      <p:pic>
        <p:nvPicPr>
          <p:cNvPr id="14" name="图片 13"/>
          <p:cNvPicPr>
            <a:picLocks noChangeAspect="1"/>
          </p:cNvPicPr>
          <p:nvPr>
            <p:custDataLst>
              <p:tags r:id="rId19"/>
            </p:custDataLst>
          </p:nvPr>
        </p:nvPicPr>
        <p:blipFill>
          <a:blip r:embed="rId36"/>
          <a:stretch>
            <a:fillRect/>
          </a:stretch>
        </p:blipFill>
        <p:spPr>
          <a:xfrm>
            <a:off x="1323975" y="1296035"/>
            <a:ext cx="9544050" cy="3228975"/>
          </a:xfrm>
          <a:prstGeom prst="rect">
            <a:avLst/>
          </a:prstGeom>
        </p:spPr>
      </p:pic>
      <p:sp>
        <p:nvSpPr>
          <p:cNvPr id="15" name="椭圆 14"/>
          <p:cNvSpPr/>
          <p:nvPr>
            <p:custDataLst>
              <p:tags r:id="rId20"/>
            </p:custDataLst>
          </p:nvPr>
        </p:nvSpPr>
        <p:spPr>
          <a:xfrm>
            <a:off x="1463040" y="1915795"/>
            <a:ext cx="657860" cy="657860"/>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16" name="矩形 15"/>
          <p:cNvSpPr/>
          <p:nvPr>
            <p:custDataLst>
              <p:tags r:id="rId21"/>
            </p:custDataLst>
          </p:nvPr>
        </p:nvSpPr>
        <p:spPr>
          <a:xfrm>
            <a:off x="1278255" y="1120775"/>
            <a:ext cx="2030730" cy="68072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sz="2400" b="1">
                <a:solidFill>
                  <a:srgbClr val="4A88D2"/>
                </a:solidFill>
              </a:rPr>
              <a:t>吸气冲程</a:t>
            </a:r>
          </a:p>
        </p:txBody>
      </p:sp>
      <p:sp>
        <p:nvSpPr>
          <p:cNvPr id="22" name="椭圆 21"/>
          <p:cNvSpPr/>
          <p:nvPr>
            <p:custDataLst>
              <p:tags r:id="rId22"/>
            </p:custDataLst>
          </p:nvPr>
        </p:nvSpPr>
        <p:spPr>
          <a:xfrm>
            <a:off x="10066020" y="1915795"/>
            <a:ext cx="657860" cy="657860"/>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3" name="矩形 22"/>
          <p:cNvSpPr/>
          <p:nvPr>
            <p:custDataLst>
              <p:tags r:id="rId23"/>
            </p:custDataLst>
          </p:nvPr>
        </p:nvSpPr>
        <p:spPr>
          <a:xfrm>
            <a:off x="8909685" y="1120775"/>
            <a:ext cx="2030730" cy="68072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sz="2400" b="1">
                <a:solidFill>
                  <a:srgbClr val="4A88D2"/>
                </a:solidFill>
              </a:rPr>
              <a:t>排气冲程</a:t>
            </a:r>
          </a:p>
        </p:txBody>
      </p:sp>
      <p:sp>
        <p:nvSpPr>
          <p:cNvPr id="24" name="椭圆 23"/>
          <p:cNvSpPr/>
          <p:nvPr>
            <p:custDataLst>
              <p:tags r:id="rId24"/>
            </p:custDataLst>
          </p:nvPr>
        </p:nvSpPr>
        <p:spPr>
          <a:xfrm>
            <a:off x="4501515" y="2447925"/>
            <a:ext cx="657860" cy="657860"/>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5" name="矩形 24"/>
          <p:cNvSpPr/>
          <p:nvPr>
            <p:custDataLst>
              <p:tags r:id="rId25"/>
            </p:custDataLst>
          </p:nvPr>
        </p:nvSpPr>
        <p:spPr>
          <a:xfrm>
            <a:off x="3826510" y="1120775"/>
            <a:ext cx="2030730" cy="68072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sz="2400" b="1">
                <a:solidFill>
                  <a:srgbClr val="4A88D2"/>
                </a:solidFill>
              </a:rPr>
              <a:t>压缩冲程</a:t>
            </a:r>
          </a:p>
        </p:txBody>
      </p:sp>
      <p:sp>
        <p:nvSpPr>
          <p:cNvPr id="26" name="椭圆 25"/>
          <p:cNvSpPr/>
          <p:nvPr>
            <p:custDataLst>
              <p:tags r:id="rId26"/>
            </p:custDataLst>
          </p:nvPr>
        </p:nvSpPr>
        <p:spPr>
          <a:xfrm>
            <a:off x="7018655" y="2447925"/>
            <a:ext cx="657860" cy="657860"/>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7" name="矩形 26"/>
          <p:cNvSpPr/>
          <p:nvPr>
            <p:custDataLst>
              <p:tags r:id="rId27"/>
            </p:custDataLst>
          </p:nvPr>
        </p:nvSpPr>
        <p:spPr>
          <a:xfrm>
            <a:off x="6308090" y="1120775"/>
            <a:ext cx="2030730" cy="680720"/>
          </a:xfrm>
          <a:prstGeom prst="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sz="2400" b="1">
                <a:solidFill>
                  <a:srgbClr val="4A88D2"/>
                </a:solidFill>
              </a:rPr>
              <a:t>做功冲程</a:t>
            </a:r>
          </a:p>
        </p:txBody>
      </p:sp>
      <p:sp>
        <p:nvSpPr>
          <p:cNvPr id="33" name="文本框 32"/>
          <p:cNvSpPr txBox="1"/>
          <p:nvPr>
            <p:custDataLst>
              <p:tags r:id="rId28"/>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汽油机</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par>
                          <p:cTn id="8" fill="hold" nodeType="afterGroup">
                            <p:stCondLst>
                              <p:cond delay="500"/>
                            </p:stCondLst>
                            <p:childTnLst>
                              <p:par>
                                <p:cTn id="9" presetID="1" presetClass="mediacall" presetSubtype="0" fill="hold" nodeType="afterEffect">
                                  <p:stCondLst>
                                    <p:cond delay="0"/>
                                  </p:stCondLst>
                                  <p:childTnLst>
                                    <p:cmd type="call" cmd="playFrom(0.0)">
                                      <p:cBhvr additive="base">
                                        <p:cTn id="10" dur="43515" fill="hold"/>
                                        <p:tgtEl>
                                          <p:spTgt spid="9"/>
                                        </p:tgtEl>
                                      </p:cBhvr>
                                    </p:cmd>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wipe(left)">
                                      <p:cBhvr>
                                        <p:cTn id="15" dur="750"/>
                                        <p:tgtEl>
                                          <p:spTgt spid="31"/>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wipe(left)">
                                      <p:cBhvr>
                                        <p:cTn id="20" dur="750"/>
                                        <p:tgtEl>
                                          <p:spTgt spid="10"/>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29"/>
                                        </p:tgtEl>
                                        <p:attrNameLst>
                                          <p:attrName>style.visibility</p:attrName>
                                        </p:attrNameLst>
                                      </p:cBhvr>
                                      <p:to>
                                        <p:strVal val="visible"/>
                                      </p:to>
                                    </p:set>
                                    <p:animEffect transition="in" filter="wipe(left)">
                                      <p:cBhvr>
                                        <p:cTn id="25" dur="1000"/>
                                        <p:tgtEl>
                                          <p:spTgt spid="29"/>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32"/>
                                        </p:tgtEl>
                                        <p:attrNameLst>
                                          <p:attrName>style.visibility</p:attrName>
                                        </p:attrNameLst>
                                      </p:cBhvr>
                                      <p:to>
                                        <p:strVal val="visible"/>
                                      </p:to>
                                    </p:set>
                                    <p:animEffect transition="in" filter="wipe(left)">
                                      <p:cBhvr>
                                        <p:cTn id="30" dur="1000"/>
                                        <p:tgtEl>
                                          <p:spTgt spid="32"/>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animEffect transition="in" filter="wipe(left)">
                                      <p:cBhvr>
                                        <p:cTn id="35" dur="1000"/>
                                        <p:tgtEl>
                                          <p:spTgt spid="28"/>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22" presetClass="entr" presetSubtype="8" fill="hold"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wipe(left)">
                                      <p:cBhvr>
                                        <p:cTn id="40" dur="500"/>
                                        <p:tgtEl>
                                          <p:spTgt spid="14"/>
                                        </p:tgtEl>
                                      </p:cBhvr>
                                    </p:animEffect>
                                  </p:childTnLst>
                                </p:cTn>
                              </p:par>
                            </p:childTnLst>
                          </p:cTn>
                        </p:par>
                      </p:childTnLst>
                    </p:cTn>
                  </p:par>
                  <p:par>
                    <p:cTn id="41" fill="hold" nodeType="clickPar">
                      <p:stCondLst>
                        <p:cond delay="indefinite"/>
                      </p:stCondLst>
                      <p:childTnLst>
                        <p:par>
                          <p:cTn id="42" fill="hold">
                            <p:stCondLst>
                              <p:cond delay="0"/>
                            </p:stCondLst>
                            <p:childTnLst>
                              <p:par>
                                <p:cTn id="43" presetID="22" presetClass="entr" presetSubtype="8" fill="hold" grpId="0"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wipe(left)">
                                      <p:cBhvr>
                                        <p:cTn id="45" dur="500"/>
                                        <p:tgtEl>
                                          <p:spTgt spid="15"/>
                                        </p:tgtEl>
                                      </p:cBhvr>
                                    </p:animEffect>
                                  </p:childTnLst>
                                </p:cTn>
                              </p:par>
                            </p:childTnLst>
                          </p:cTn>
                        </p:par>
                      </p:childTnLst>
                    </p:cTn>
                  </p:par>
                  <p:par>
                    <p:cTn id="46" fill="hold" nodeType="clickPar">
                      <p:stCondLst>
                        <p:cond delay="indefinite"/>
                      </p:stCondLst>
                      <p:childTnLst>
                        <p:par>
                          <p:cTn id="47" fill="hold">
                            <p:stCondLst>
                              <p:cond delay="0"/>
                            </p:stCondLst>
                            <p:childTnLst>
                              <p:par>
                                <p:cTn id="48" presetID="22" presetClass="entr" presetSubtype="8" fill="hold" grpId="0" nodeType="click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wipe(left)">
                                      <p:cBhvr>
                                        <p:cTn id="50" dur="500"/>
                                        <p:tgtEl>
                                          <p:spTgt spid="16"/>
                                        </p:tgtEl>
                                      </p:cBhvr>
                                    </p:animEffect>
                                  </p:childTnLst>
                                </p:cTn>
                              </p:par>
                            </p:childTnLst>
                          </p:cTn>
                        </p:par>
                      </p:childTnLst>
                    </p:cTn>
                  </p:par>
                  <p:par>
                    <p:cTn id="51" fill="hold" nodeType="clickPar">
                      <p:stCondLst>
                        <p:cond delay="indefinite"/>
                      </p:stCondLst>
                      <p:childTnLst>
                        <p:par>
                          <p:cTn id="52" fill="hold">
                            <p:stCondLst>
                              <p:cond delay="0"/>
                            </p:stCondLst>
                            <p:childTnLst>
                              <p:par>
                                <p:cTn id="53" presetID="22" presetClass="entr" presetSubtype="8" fill="hold" grpId="0" nodeType="click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wipe(left)">
                                      <p:cBhvr>
                                        <p:cTn id="55" dur="500"/>
                                        <p:tgtEl>
                                          <p:spTgt spid="22"/>
                                        </p:tgtEl>
                                      </p:cBhvr>
                                    </p:animEffect>
                                  </p:childTnLst>
                                </p:cTn>
                              </p:par>
                            </p:childTnLst>
                          </p:cTn>
                        </p:par>
                      </p:childTnLst>
                    </p:cTn>
                  </p:par>
                  <p:par>
                    <p:cTn id="56" fill="hold" nodeType="clickPar">
                      <p:stCondLst>
                        <p:cond delay="indefinite"/>
                      </p:stCondLst>
                      <p:childTnLst>
                        <p:par>
                          <p:cTn id="57" fill="hold">
                            <p:stCondLst>
                              <p:cond delay="0"/>
                            </p:stCondLst>
                            <p:childTnLst>
                              <p:par>
                                <p:cTn id="58" presetID="22" presetClass="entr" presetSubtype="8" fill="hold" grpId="0" nodeType="clickEffect">
                                  <p:stCondLst>
                                    <p:cond delay="0"/>
                                  </p:stCondLst>
                                  <p:childTnLst>
                                    <p:set>
                                      <p:cBhvr>
                                        <p:cTn id="59" dur="1" fill="hold">
                                          <p:stCondLst>
                                            <p:cond delay="0"/>
                                          </p:stCondLst>
                                        </p:cTn>
                                        <p:tgtEl>
                                          <p:spTgt spid="23"/>
                                        </p:tgtEl>
                                        <p:attrNameLst>
                                          <p:attrName>style.visibility</p:attrName>
                                        </p:attrNameLst>
                                      </p:cBhvr>
                                      <p:to>
                                        <p:strVal val="visible"/>
                                      </p:to>
                                    </p:set>
                                    <p:animEffect transition="in" filter="wipe(left)">
                                      <p:cBhvr>
                                        <p:cTn id="60" dur="500"/>
                                        <p:tgtEl>
                                          <p:spTgt spid="23"/>
                                        </p:tgtEl>
                                      </p:cBhvr>
                                    </p:animEffect>
                                  </p:childTnLst>
                                </p:cTn>
                              </p:par>
                            </p:childTnLst>
                          </p:cTn>
                        </p:par>
                      </p:childTnLst>
                    </p:cTn>
                  </p:par>
                  <p:par>
                    <p:cTn id="61" fill="hold" nodeType="clickPar">
                      <p:stCondLst>
                        <p:cond delay="indefinite"/>
                      </p:stCondLst>
                      <p:childTnLst>
                        <p:par>
                          <p:cTn id="62" fill="hold">
                            <p:stCondLst>
                              <p:cond delay="0"/>
                            </p:stCondLst>
                            <p:childTnLst>
                              <p:par>
                                <p:cTn id="63" presetID="22" presetClass="entr" presetSubtype="8" fill="hold" grpId="0" nodeType="clickEffect">
                                  <p:stCondLst>
                                    <p:cond delay="0"/>
                                  </p:stCondLst>
                                  <p:childTnLst>
                                    <p:set>
                                      <p:cBhvr>
                                        <p:cTn id="64" dur="1" fill="hold">
                                          <p:stCondLst>
                                            <p:cond delay="0"/>
                                          </p:stCondLst>
                                        </p:cTn>
                                        <p:tgtEl>
                                          <p:spTgt spid="24"/>
                                        </p:tgtEl>
                                        <p:attrNameLst>
                                          <p:attrName>style.visibility</p:attrName>
                                        </p:attrNameLst>
                                      </p:cBhvr>
                                      <p:to>
                                        <p:strVal val="visible"/>
                                      </p:to>
                                    </p:set>
                                    <p:animEffect transition="in" filter="wipe(left)">
                                      <p:cBhvr>
                                        <p:cTn id="65" dur="500"/>
                                        <p:tgtEl>
                                          <p:spTgt spid="24"/>
                                        </p:tgtEl>
                                      </p:cBhvr>
                                    </p:animEffect>
                                  </p:childTnLst>
                                </p:cTn>
                              </p:par>
                            </p:childTnLst>
                          </p:cTn>
                        </p:par>
                      </p:childTnLst>
                    </p:cTn>
                  </p:par>
                  <p:par>
                    <p:cTn id="66" fill="hold" nodeType="clickPar">
                      <p:stCondLst>
                        <p:cond delay="indefinite"/>
                      </p:stCondLst>
                      <p:childTnLst>
                        <p:par>
                          <p:cTn id="67" fill="hold">
                            <p:stCondLst>
                              <p:cond delay="0"/>
                            </p:stCondLst>
                            <p:childTnLst>
                              <p:par>
                                <p:cTn id="68" presetID="22" presetClass="entr" presetSubtype="8" fill="hold" grpId="0" nodeType="clickEffect">
                                  <p:stCondLst>
                                    <p:cond delay="0"/>
                                  </p:stCondLst>
                                  <p:childTnLst>
                                    <p:set>
                                      <p:cBhvr>
                                        <p:cTn id="69" dur="1" fill="hold">
                                          <p:stCondLst>
                                            <p:cond delay="0"/>
                                          </p:stCondLst>
                                        </p:cTn>
                                        <p:tgtEl>
                                          <p:spTgt spid="25"/>
                                        </p:tgtEl>
                                        <p:attrNameLst>
                                          <p:attrName>style.visibility</p:attrName>
                                        </p:attrNameLst>
                                      </p:cBhvr>
                                      <p:to>
                                        <p:strVal val="visible"/>
                                      </p:to>
                                    </p:set>
                                    <p:animEffect transition="in" filter="wipe(left)">
                                      <p:cBhvr>
                                        <p:cTn id="70" dur="500"/>
                                        <p:tgtEl>
                                          <p:spTgt spid="25"/>
                                        </p:tgtEl>
                                      </p:cBhvr>
                                    </p:animEffect>
                                  </p:childTnLst>
                                </p:cTn>
                              </p:par>
                            </p:childTnLst>
                          </p:cTn>
                        </p:par>
                      </p:childTnLst>
                    </p:cTn>
                  </p:par>
                  <p:par>
                    <p:cTn id="71" fill="hold" nodeType="clickPar">
                      <p:stCondLst>
                        <p:cond delay="indefinite"/>
                      </p:stCondLst>
                      <p:childTnLst>
                        <p:par>
                          <p:cTn id="72" fill="hold">
                            <p:stCondLst>
                              <p:cond delay="0"/>
                            </p:stCondLst>
                            <p:childTnLst>
                              <p:par>
                                <p:cTn id="73" presetID="22" presetClass="entr" presetSubtype="8" fill="hold" grpId="0" nodeType="clickEffect">
                                  <p:stCondLst>
                                    <p:cond delay="0"/>
                                  </p:stCondLst>
                                  <p:childTnLst>
                                    <p:set>
                                      <p:cBhvr>
                                        <p:cTn id="74" dur="1" fill="hold">
                                          <p:stCondLst>
                                            <p:cond delay="0"/>
                                          </p:stCondLst>
                                        </p:cTn>
                                        <p:tgtEl>
                                          <p:spTgt spid="26"/>
                                        </p:tgtEl>
                                        <p:attrNameLst>
                                          <p:attrName>style.visibility</p:attrName>
                                        </p:attrNameLst>
                                      </p:cBhvr>
                                      <p:to>
                                        <p:strVal val="visible"/>
                                      </p:to>
                                    </p:set>
                                    <p:animEffect transition="in" filter="wipe(left)">
                                      <p:cBhvr>
                                        <p:cTn id="75" dur="500"/>
                                        <p:tgtEl>
                                          <p:spTgt spid="26"/>
                                        </p:tgtEl>
                                      </p:cBhvr>
                                    </p:animEffect>
                                  </p:childTnLst>
                                </p:cTn>
                              </p:par>
                            </p:childTnLst>
                          </p:cTn>
                        </p:par>
                      </p:childTnLst>
                    </p:cTn>
                  </p:par>
                  <p:par>
                    <p:cTn id="76" fill="hold" nodeType="clickPar">
                      <p:stCondLst>
                        <p:cond delay="indefinite"/>
                      </p:stCondLst>
                      <p:childTnLst>
                        <p:par>
                          <p:cTn id="77" fill="hold">
                            <p:stCondLst>
                              <p:cond delay="0"/>
                            </p:stCondLst>
                            <p:childTnLst>
                              <p:par>
                                <p:cTn id="78" presetID="22" presetClass="entr" presetSubtype="8" fill="hold" grpId="0" nodeType="clickEffect">
                                  <p:stCondLst>
                                    <p:cond delay="0"/>
                                  </p:stCondLst>
                                  <p:childTnLst>
                                    <p:set>
                                      <p:cBhvr>
                                        <p:cTn id="79" dur="1" fill="hold">
                                          <p:stCondLst>
                                            <p:cond delay="0"/>
                                          </p:stCondLst>
                                        </p:cTn>
                                        <p:tgtEl>
                                          <p:spTgt spid="27"/>
                                        </p:tgtEl>
                                        <p:attrNameLst>
                                          <p:attrName>style.visibility</p:attrName>
                                        </p:attrNameLst>
                                      </p:cBhvr>
                                      <p:to>
                                        <p:strVal val="visible"/>
                                      </p:to>
                                    </p:set>
                                    <p:animEffect transition="in" filter="wipe(left)">
                                      <p:cBhvr>
                                        <p:cTn id="80"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video fullScrn="1">
              <p:cMediaNode>
                <p:cTn id="81" fill="hold" display="0">
                  <p:stCondLst>
                    <p:cond delay="indefinite"/>
                  </p:stCondLst>
                </p:cTn>
                <p:tgtEl>
                  <p:spTgt spid="9"/>
                </p:tgtEl>
              </p:cMediaNode>
            </p:video>
            <p:seq concurrent="1" nextAc="seek">
              <p:cTn id="82" restart="whenNotActive" fill="hold" evtFilter="cancelBubble" nodeType="interactiveSeq">
                <p:stCondLst>
                  <p:cond evt="onClick" delay="0">
                    <p:tgtEl>
                      <p:spTgt spid="9"/>
                    </p:tgtEl>
                  </p:cond>
                </p:stCondLst>
                <p:endSync evt="end" delay="0">
                  <p:rtn val="all"/>
                </p:endSync>
                <p:childTnLst>
                  <p:par>
                    <p:cTn id="83" fill="hold" nodeType="clickPar">
                      <p:stCondLst>
                        <p:cond delay="0"/>
                      </p:stCondLst>
                      <p:childTnLst>
                        <p:par>
                          <p:cTn id="84" fill="hold">
                            <p:stCondLst>
                              <p:cond delay="0"/>
                            </p:stCondLst>
                            <p:childTnLst>
                              <p:par>
                                <p:cTn id="85" presetID="2" presetClass="mediacall" presetSubtype="0" fill="hold" nodeType="clickEffect">
                                  <p:stCondLst>
                                    <p:cond delay="0"/>
                                  </p:stCondLst>
                                  <p:childTnLst>
                                    <p:cmd type="call" cmd="togglePause">
                                      <p:cBhvr additive="base">
                                        <p:cTn id="86" dur="1" fill="hold"/>
                                        <p:tgtEl>
                                          <p:spTgt spid="9"/>
                                        </p:tgtEl>
                                      </p:cBhvr>
                                    </p:cmd>
                                  </p:childTnLst>
                                </p:cTn>
                              </p:par>
                            </p:childTnLst>
                          </p:cTn>
                        </p:par>
                      </p:childTnLst>
                    </p:cTn>
                  </p:par>
                </p:childTnLst>
              </p:cTn>
              <p:nextCondLst>
                <p:cond evt="onClick" delay="0">
                  <p:tgtEl>
                    <p:spTgt spid="9"/>
                  </p:tgtEl>
                </p:cond>
              </p:nextCondLst>
            </p:seq>
          </p:childTnLst>
        </p:cTn>
      </p:par>
    </p:tnLst>
    <p:bldLst>
      <p:bldP spid="28" grpId="0" animBg="1"/>
      <p:bldP spid="32" grpId="0" animBg="1"/>
      <p:bldP spid="29" grpId="0" animBg="1"/>
      <p:bldP spid="10" grpId="0" animBg="1"/>
      <p:bldP spid="31" grpId="0" animBg="1"/>
      <p:bldP spid="15" grpId="0" animBg="1"/>
      <p:bldP spid="16" grpId="0" animBg="1"/>
      <p:bldP spid="22" grpId="0" animBg="1"/>
      <p:bldP spid="23" grpId="0" animBg="1"/>
      <p:bldP spid="24" grpId="0" animBg="1"/>
      <p:bldP spid="25" grpId="0" animBg="1"/>
      <p:bldP spid="26" grpId="0" animBg="1"/>
      <p:bldP spid="2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custDataLst>
              <p:tags r:id="rId2"/>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柴油机</a:t>
            </a:r>
          </a:p>
        </p:txBody>
      </p:sp>
      <p:pic>
        <p:nvPicPr>
          <p:cNvPr id="19464" name="图片 80904"/>
          <p:cNvPicPr>
            <a:picLocks noChangeAspect="1"/>
          </p:cNvPicPr>
          <p:nvPr>
            <p:custDataLst>
              <p:tags r:id="rId3"/>
            </p:custDataLst>
          </p:nvPr>
        </p:nvPicPr>
        <p:blipFill>
          <a:blip r:embed="rId25">
            <a:clrChange>
              <a:clrFrom>
                <a:srgbClr val="00989F"/>
              </a:clrFrom>
              <a:clrTo>
                <a:srgbClr val="00989F">
                  <a:alpha val="0"/>
                </a:srgbClr>
              </a:clrTo>
            </a:clrChange>
          </a:blip>
          <a:stretch>
            <a:fillRect/>
          </a:stretch>
        </p:blipFill>
        <p:spPr>
          <a:xfrm>
            <a:off x="9491526" y="671830"/>
            <a:ext cx="1779905" cy="5516880"/>
          </a:xfrm>
          <a:prstGeom prst="rect">
            <a:avLst/>
          </a:prstGeom>
          <a:noFill/>
          <a:ln w="9525">
            <a:noFill/>
          </a:ln>
        </p:spPr>
      </p:pic>
      <p:cxnSp>
        <p:nvCxnSpPr>
          <p:cNvPr id="4" name="直接连接符 3"/>
          <p:cNvCxnSpPr/>
          <p:nvPr>
            <p:custDataLst>
              <p:tags r:id="rId4"/>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5"/>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6"/>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7"/>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
        <p:nvSpPr>
          <p:cNvPr id="67" name="文本框 66"/>
          <p:cNvSpPr txBox="1"/>
          <p:nvPr>
            <p:custDataLst>
              <p:tags r:id="rId8"/>
            </p:custDataLst>
          </p:nvPr>
        </p:nvSpPr>
        <p:spPr>
          <a:xfrm>
            <a:off x="354965" y="1403350"/>
            <a:ext cx="7286625" cy="3448685"/>
          </a:xfrm>
          <a:prstGeom prst="rect">
            <a:avLst/>
          </a:prstGeom>
          <a:noFill/>
        </p:spPr>
        <p:txBody>
          <a:bodyPr wrap="square" rtlCol="0">
            <a:spAutoFit/>
          </a:bodyPr>
          <a:lstStyle/>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1.</a:t>
            </a:r>
            <a:r>
              <a:rPr lang="zh-CN" sz="2400">
                <a:solidFill>
                  <a:schemeClr val="tx1"/>
                </a:solidFill>
                <a:sym typeface="+mn-ea"/>
              </a:rPr>
              <a:t>构造：气缸、进气门、排气门、</a:t>
            </a:r>
            <a:r>
              <a:rPr lang="zh-CN" sz="2400">
                <a:solidFill>
                  <a:schemeClr val="tx1"/>
                </a:solidFill>
                <a:highlight>
                  <a:srgbClr val="FFFF00"/>
                </a:highlight>
                <a:sym typeface="+mn-ea"/>
              </a:rPr>
              <a:t>喷油嘴</a:t>
            </a:r>
            <a:r>
              <a:rPr lang="zh-CN" sz="2400">
                <a:solidFill>
                  <a:schemeClr val="tx1"/>
                </a:solidFill>
                <a:sym typeface="+mn-ea"/>
              </a:rPr>
              <a:t>、活塞、连杆、曲轴。</a:t>
            </a:r>
          </a:p>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2.</a:t>
            </a:r>
            <a:r>
              <a:rPr lang="zh-CN" altLang="en-US" sz="2400">
                <a:solidFill>
                  <a:schemeClr val="tx1"/>
                </a:solidFill>
                <a:sym typeface="+mn-ea"/>
              </a:rPr>
              <a:t>工作原理：通过压缩空气直接点燃柴油，生成高温高压的燃气，推动活塞做功。</a:t>
            </a:r>
          </a:p>
          <a:p>
            <a:pPr indent="0" algn="l">
              <a:lnSpc>
                <a:spcPct val="130000"/>
              </a:lnSpc>
              <a:spcBef>
                <a:spcPct val="0"/>
              </a:spcBef>
              <a:spcAft>
                <a:spcPct val="0"/>
              </a:spcAft>
              <a:buFont typeface="Wingdings" panose="05000000000000000000" charset="0"/>
              <a:buNone/>
            </a:pPr>
            <a:r>
              <a:rPr lang="en-US" altLang="zh-CN" sz="2400">
                <a:solidFill>
                  <a:schemeClr val="tx1"/>
                </a:solidFill>
                <a:sym typeface="+mn-ea"/>
              </a:rPr>
              <a:t>3.</a:t>
            </a:r>
            <a:r>
              <a:rPr lang="zh-CN" altLang="en-US" sz="2400">
                <a:solidFill>
                  <a:schemeClr val="tx1"/>
                </a:solidFill>
                <a:sym typeface="+mn-ea"/>
              </a:rPr>
              <a:t>工作过程：</a:t>
            </a:r>
          </a:p>
          <a:p>
            <a:pPr indent="0" algn="l">
              <a:lnSpc>
                <a:spcPct val="130000"/>
              </a:lnSpc>
              <a:spcBef>
                <a:spcPct val="0"/>
              </a:spcBef>
              <a:spcAft>
                <a:spcPct val="0"/>
              </a:spcAft>
              <a:buFont typeface="Wingdings" panose="05000000000000000000" charset="0"/>
              <a:buNone/>
            </a:pPr>
            <a:r>
              <a:rPr lang="zh-CN" altLang="en-US" sz="2400">
                <a:solidFill>
                  <a:schemeClr val="tx1"/>
                </a:solidFill>
                <a:sym typeface="+mn-ea"/>
              </a:rPr>
              <a:t>①柴油机也是通过</a:t>
            </a:r>
            <a:r>
              <a:rPr lang="zh-CN" altLang="en-US" sz="2400" b="1">
                <a:solidFill>
                  <a:srgbClr val="C00000"/>
                </a:solidFill>
                <a:sym typeface="+mn-ea"/>
              </a:rPr>
              <a:t>吸气</a:t>
            </a:r>
            <a:r>
              <a:rPr lang="zh-CN" altLang="en-US" sz="2400">
                <a:solidFill>
                  <a:schemeClr val="tx1"/>
                </a:solidFill>
                <a:sym typeface="+mn-ea"/>
              </a:rPr>
              <a:t>、</a:t>
            </a:r>
            <a:r>
              <a:rPr lang="zh-CN" altLang="en-US" sz="2400" b="1">
                <a:solidFill>
                  <a:srgbClr val="C00000"/>
                </a:solidFill>
                <a:sym typeface="+mn-ea"/>
              </a:rPr>
              <a:t>压缩</a:t>
            </a:r>
            <a:r>
              <a:rPr lang="zh-CN" altLang="en-US" sz="2400">
                <a:solidFill>
                  <a:schemeClr val="tx1"/>
                </a:solidFill>
                <a:sym typeface="+mn-ea"/>
              </a:rPr>
              <a:t>、</a:t>
            </a:r>
            <a:r>
              <a:rPr lang="zh-CN" altLang="en-US" sz="2400" b="1">
                <a:solidFill>
                  <a:srgbClr val="C00000"/>
                </a:solidFill>
                <a:sym typeface="+mn-ea"/>
              </a:rPr>
              <a:t>做功</a:t>
            </a:r>
            <a:r>
              <a:rPr lang="zh-CN" altLang="en-US" sz="2400">
                <a:solidFill>
                  <a:schemeClr val="tx1"/>
                </a:solidFill>
                <a:sym typeface="+mn-ea"/>
              </a:rPr>
              <a:t>、</a:t>
            </a:r>
            <a:r>
              <a:rPr lang="zh-CN" altLang="en-US" sz="2400" b="1">
                <a:solidFill>
                  <a:srgbClr val="C00000"/>
                </a:solidFill>
                <a:sym typeface="+mn-ea"/>
              </a:rPr>
              <a:t>排气</a:t>
            </a:r>
            <a:r>
              <a:rPr lang="zh-CN" altLang="en-US" sz="2400">
                <a:solidFill>
                  <a:schemeClr val="tx1"/>
                </a:solidFill>
                <a:sym typeface="+mn-ea"/>
              </a:rPr>
              <a:t>四个冲程的不断循环来保证连续工作的。</a:t>
            </a:r>
            <a:r>
              <a:rPr lang="en-US" altLang="zh-CN" sz="2400">
                <a:solidFill>
                  <a:schemeClr val="tx1"/>
                </a:solidFill>
                <a:sym typeface="+mn-ea"/>
              </a:rPr>
              <a:t> </a:t>
            </a:r>
          </a:p>
        </p:txBody>
      </p:sp>
      <p:sp>
        <p:nvSpPr>
          <p:cNvPr id="15" name="圆角矩形 14"/>
          <p:cNvSpPr/>
          <p:nvPr>
            <p:custDataLst>
              <p:tags r:id="rId9"/>
            </p:custDataLst>
          </p:nvPr>
        </p:nvSpPr>
        <p:spPr>
          <a:xfrm>
            <a:off x="8099425" y="2239010"/>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气缸</a:t>
            </a:r>
          </a:p>
        </p:txBody>
      </p:sp>
      <p:cxnSp>
        <p:nvCxnSpPr>
          <p:cNvPr id="18" name="直接连接符 17"/>
          <p:cNvCxnSpPr>
            <a:endCxn id="15" idx="3"/>
          </p:cNvCxnSpPr>
          <p:nvPr>
            <p:custDataLst>
              <p:tags r:id="rId10"/>
            </p:custDataLst>
          </p:nvPr>
        </p:nvCxnSpPr>
        <p:spPr>
          <a:xfrm flipH="1">
            <a:off x="9034145" y="2133600"/>
            <a:ext cx="1100455" cy="313690"/>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19" name="圆角矩形 18"/>
          <p:cNvSpPr/>
          <p:nvPr>
            <p:custDataLst>
              <p:tags r:id="rId11"/>
            </p:custDataLst>
          </p:nvPr>
        </p:nvSpPr>
        <p:spPr>
          <a:xfrm>
            <a:off x="7641590" y="1670685"/>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进气门</a:t>
            </a:r>
          </a:p>
        </p:txBody>
      </p:sp>
      <p:cxnSp>
        <p:nvCxnSpPr>
          <p:cNvPr id="20" name="直接连接符 19"/>
          <p:cNvCxnSpPr>
            <a:endCxn id="19" idx="3"/>
          </p:cNvCxnSpPr>
          <p:nvPr>
            <p:custDataLst>
              <p:tags r:id="rId12"/>
            </p:custDataLst>
          </p:nvPr>
        </p:nvCxnSpPr>
        <p:spPr>
          <a:xfrm flipH="1">
            <a:off x="8576310" y="1859280"/>
            <a:ext cx="1557020" cy="19685"/>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21" name="圆角矩形 20"/>
          <p:cNvSpPr/>
          <p:nvPr>
            <p:custDataLst>
              <p:tags r:id="rId13"/>
            </p:custDataLst>
          </p:nvPr>
        </p:nvSpPr>
        <p:spPr>
          <a:xfrm>
            <a:off x="11264900" y="1310005"/>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排气门</a:t>
            </a:r>
          </a:p>
        </p:txBody>
      </p:sp>
      <p:cxnSp>
        <p:nvCxnSpPr>
          <p:cNvPr id="22" name="直接连接符 21"/>
          <p:cNvCxnSpPr>
            <a:endCxn id="21" idx="2"/>
          </p:cNvCxnSpPr>
          <p:nvPr>
            <p:custDataLst>
              <p:tags r:id="rId14"/>
            </p:custDataLst>
          </p:nvPr>
        </p:nvCxnSpPr>
        <p:spPr>
          <a:xfrm flipV="1">
            <a:off x="10600690" y="1726565"/>
            <a:ext cx="1131570" cy="163195"/>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23" name="圆角矩形 22"/>
          <p:cNvSpPr/>
          <p:nvPr>
            <p:custDataLst>
              <p:tags r:id="rId15"/>
            </p:custDataLst>
          </p:nvPr>
        </p:nvSpPr>
        <p:spPr>
          <a:xfrm>
            <a:off x="10916920" y="786765"/>
            <a:ext cx="934720" cy="416560"/>
          </a:xfrm>
          <a:prstGeom prst="roundRect">
            <a:avLst/>
          </a:prstGeom>
          <a:solidFill>
            <a:srgbClr val="FFC000"/>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b="1">
                <a:solidFill>
                  <a:schemeClr val="tx1"/>
                </a:solidFill>
              </a:rPr>
              <a:t>喷油嘴</a:t>
            </a:r>
          </a:p>
        </p:txBody>
      </p:sp>
      <p:cxnSp>
        <p:nvCxnSpPr>
          <p:cNvPr id="24" name="直接连接符 23"/>
          <p:cNvCxnSpPr>
            <a:endCxn id="23" idx="2"/>
          </p:cNvCxnSpPr>
          <p:nvPr>
            <p:custDataLst>
              <p:tags r:id="rId16"/>
            </p:custDataLst>
          </p:nvPr>
        </p:nvCxnSpPr>
        <p:spPr>
          <a:xfrm flipV="1">
            <a:off x="10367010" y="1203325"/>
            <a:ext cx="1017270" cy="544195"/>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25" name="圆角矩形 24"/>
          <p:cNvSpPr/>
          <p:nvPr>
            <p:custDataLst>
              <p:tags r:id="rId17"/>
            </p:custDataLst>
          </p:nvPr>
        </p:nvSpPr>
        <p:spPr>
          <a:xfrm>
            <a:off x="7641590" y="2841625"/>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活塞</a:t>
            </a:r>
          </a:p>
        </p:txBody>
      </p:sp>
      <p:cxnSp>
        <p:nvCxnSpPr>
          <p:cNvPr id="26" name="直接连接符 25"/>
          <p:cNvCxnSpPr>
            <a:endCxn id="25" idx="3"/>
          </p:cNvCxnSpPr>
          <p:nvPr>
            <p:custDataLst>
              <p:tags r:id="rId18"/>
            </p:custDataLst>
          </p:nvPr>
        </p:nvCxnSpPr>
        <p:spPr>
          <a:xfrm flipH="1">
            <a:off x="8576310" y="3015615"/>
            <a:ext cx="1719580" cy="34290"/>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27" name="圆角矩形 26"/>
          <p:cNvSpPr/>
          <p:nvPr>
            <p:custDataLst>
              <p:tags r:id="rId19"/>
            </p:custDataLst>
          </p:nvPr>
        </p:nvSpPr>
        <p:spPr>
          <a:xfrm>
            <a:off x="7912100" y="4066540"/>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连杆</a:t>
            </a:r>
          </a:p>
        </p:txBody>
      </p:sp>
      <p:cxnSp>
        <p:nvCxnSpPr>
          <p:cNvPr id="28" name="直接连接符 27"/>
          <p:cNvCxnSpPr>
            <a:endCxn id="27" idx="3"/>
          </p:cNvCxnSpPr>
          <p:nvPr>
            <p:custDataLst>
              <p:tags r:id="rId20"/>
            </p:custDataLst>
          </p:nvPr>
        </p:nvCxnSpPr>
        <p:spPr>
          <a:xfrm flipH="1">
            <a:off x="8846820" y="4240530"/>
            <a:ext cx="1719580" cy="34290"/>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
        <p:nvSpPr>
          <p:cNvPr id="29" name="圆角矩形 28"/>
          <p:cNvSpPr/>
          <p:nvPr>
            <p:custDataLst>
              <p:tags r:id="rId21"/>
            </p:custDataLst>
          </p:nvPr>
        </p:nvSpPr>
        <p:spPr>
          <a:xfrm>
            <a:off x="8162290" y="4583430"/>
            <a:ext cx="934720" cy="416560"/>
          </a:xfrm>
          <a:prstGeom prst="roundRect">
            <a:avLst/>
          </a:prstGeom>
          <a:solidFill>
            <a:srgbClr val="F2F2F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zh-CN" altLang="en-US">
                <a:solidFill>
                  <a:schemeClr val="tx1"/>
                </a:solidFill>
              </a:rPr>
              <a:t>曲轴</a:t>
            </a:r>
          </a:p>
        </p:txBody>
      </p:sp>
      <p:cxnSp>
        <p:nvCxnSpPr>
          <p:cNvPr id="31" name="直接连接符 30"/>
          <p:cNvCxnSpPr>
            <a:endCxn id="29" idx="3"/>
          </p:cNvCxnSpPr>
          <p:nvPr>
            <p:custDataLst>
              <p:tags r:id="rId22"/>
            </p:custDataLst>
          </p:nvPr>
        </p:nvCxnSpPr>
        <p:spPr>
          <a:xfrm flipH="1" flipV="1">
            <a:off x="9097010" y="4791710"/>
            <a:ext cx="904240" cy="674370"/>
          </a:xfrm>
          <a:prstGeom prst="lin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cxn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down)">
                                      <p:cBhvr>
                                        <p:cTn id="7" dur="500"/>
                                        <p:tgtEl>
                                          <p:spTgt spid="24"/>
                                        </p:tgtEl>
                                      </p:cBhvr>
                                    </p:animEffect>
                                  </p:childTnLst>
                                </p:cTn>
                              </p:par>
                            </p:childTnLst>
                          </p:cTn>
                        </p:par>
                        <p:par>
                          <p:cTn id="8" fill="hold" nodeType="afterGroup">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23"/>
                                        </p:tgtEl>
                                        <p:attrNameLst>
                                          <p:attrName>style.visibility</p:attrName>
                                        </p:attrNameLst>
                                      </p:cBhvr>
                                      <p:to>
                                        <p:strVal val="visible"/>
                                      </p:to>
                                    </p:set>
                                    <p:animEffect transition="in" filter="wipe(down)">
                                      <p:cBhvr>
                                        <p:cTn id="11" dur="500"/>
                                        <p:tgtEl>
                                          <p:spTgt spid="23"/>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67">
                                            <p:txEl>
                                              <p:pRg st="0" end="0"/>
                                            </p:txEl>
                                          </p:spTgt>
                                        </p:tgtEl>
                                        <p:attrNameLst>
                                          <p:attrName>style.visibility</p:attrName>
                                        </p:attrNameLst>
                                      </p:cBhvr>
                                      <p:to>
                                        <p:strVal val="visible"/>
                                      </p:to>
                                    </p:set>
                                    <p:animEffect transition="in" filter="wipe(left)">
                                      <p:cBhvr>
                                        <p:cTn id="16" dur="500"/>
                                        <p:tgtEl>
                                          <p:spTgt spid="67">
                                            <p:txEl>
                                              <p:pRg st="0" end="0"/>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67">
                                            <p:txEl>
                                              <p:pRg st="1" end="1"/>
                                            </p:txEl>
                                          </p:spTgt>
                                        </p:tgtEl>
                                        <p:attrNameLst>
                                          <p:attrName>style.visibility</p:attrName>
                                        </p:attrNameLst>
                                      </p:cBhvr>
                                      <p:to>
                                        <p:strVal val="visible"/>
                                      </p:to>
                                    </p:set>
                                    <p:animEffect transition="in" filter="wipe(left)">
                                      <p:cBhvr>
                                        <p:cTn id="21" dur="500"/>
                                        <p:tgtEl>
                                          <p:spTgt spid="67">
                                            <p:txEl>
                                              <p:pRg st="1" end="1"/>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67">
                                            <p:txEl>
                                              <p:pRg st="2" end="2"/>
                                            </p:txEl>
                                          </p:spTgt>
                                        </p:tgtEl>
                                        <p:attrNameLst>
                                          <p:attrName>style.visibility</p:attrName>
                                        </p:attrNameLst>
                                      </p:cBhvr>
                                      <p:to>
                                        <p:strVal val="visible"/>
                                      </p:to>
                                    </p:set>
                                    <p:animEffect transition="in" filter="wipe(left)">
                                      <p:cBhvr>
                                        <p:cTn id="26" dur="500"/>
                                        <p:tgtEl>
                                          <p:spTgt spid="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custDataLst>
              <p:tags r:id="rId2"/>
            </p:custDataLst>
          </p:nvPr>
        </p:nvSpPr>
        <p:spPr>
          <a:xfrm>
            <a:off x="-4445" y="67500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汽油机</a:t>
            </a:r>
          </a:p>
        </p:txBody>
      </p:sp>
      <p:cxnSp>
        <p:nvCxnSpPr>
          <p:cNvPr id="4" name="直接连接符 3"/>
          <p:cNvCxnSpPr/>
          <p:nvPr>
            <p:custDataLst>
              <p:tags r:id="rId3"/>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4"/>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5"/>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6"/>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graphicFrame>
        <p:nvGraphicFramePr>
          <p:cNvPr id="9" name="表格 8"/>
          <p:cNvGraphicFramePr>
            <a:graphicFrameLocks noGrp="1"/>
          </p:cNvGraphicFramePr>
          <p:nvPr>
            <p:custDataLst>
              <p:tags r:id="rId7"/>
            </p:custDataLst>
          </p:nvPr>
        </p:nvGraphicFramePr>
        <p:xfrm>
          <a:off x="227965" y="1230630"/>
          <a:ext cx="11736000" cy="5060640"/>
        </p:xfrm>
        <a:graphic>
          <a:graphicData uri="http://schemas.openxmlformats.org/drawingml/2006/table">
            <a:tbl>
              <a:tblPr firstRow="1" bandRow="1">
                <a:tableStyleId>{5940675A-B579-460E-94D1-54222C63F5DA}</a:tableStyleId>
              </a:tblPr>
              <a:tblGrid>
                <a:gridCol w="1548000">
                  <a:extLst>
                    <a:ext uri="{9D8B030D-6E8A-4147-A177-3AD203B41FA5}">
                      <a16:colId xmlns:a16="http://schemas.microsoft.com/office/drawing/2014/main" val="20000"/>
                    </a:ext>
                  </a:extLst>
                </a:gridCol>
                <a:gridCol w="1260000">
                  <a:extLst>
                    <a:ext uri="{9D8B030D-6E8A-4147-A177-3AD203B41FA5}">
                      <a16:colId xmlns:a16="http://schemas.microsoft.com/office/drawing/2014/main" val="20001"/>
                    </a:ext>
                  </a:extLst>
                </a:gridCol>
                <a:gridCol w="4464000">
                  <a:extLst>
                    <a:ext uri="{9D8B030D-6E8A-4147-A177-3AD203B41FA5}">
                      <a16:colId xmlns:a16="http://schemas.microsoft.com/office/drawing/2014/main" val="20002"/>
                    </a:ext>
                  </a:extLst>
                </a:gridCol>
                <a:gridCol w="4464000">
                  <a:extLst>
                    <a:ext uri="{9D8B030D-6E8A-4147-A177-3AD203B41FA5}">
                      <a16:colId xmlns:a16="http://schemas.microsoft.com/office/drawing/2014/main" val="20003"/>
                    </a:ext>
                  </a:extLst>
                </a:gridCol>
              </a:tblGrid>
              <a:tr h="311785">
                <a:tc>
                  <a:txBody>
                    <a:bodyPr/>
                    <a:lstStyle/>
                    <a:p>
                      <a:pPr algn="ctr">
                        <a:buNone/>
                      </a:pPr>
                      <a:r>
                        <a:rPr lang="zh-CN" altLang="en-US" sz="2000"/>
                        <a:t>项目</a:t>
                      </a:r>
                    </a:p>
                  </a:txBody>
                  <a:tcPr anchor="ctr">
                    <a:noFill/>
                  </a:tcPr>
                </a:tc>
                <a:tc>
                  <a:txBody>
                    <a:bodyPr/>
                    <a:lstStyle/>
                    <a:p>
                      <a:pPr algn="ctr">
                        <a:buNone/>
                      </a:pPr>
                      <a:r>
                        <a:rPr lang="zh-CN" altLang="en-US" sz="2000"/>
                        <a:t>异同点</a:t>
                      </a:r>
                    </a:p>
                  </a:txBody>
                  <a:tcPr anchor="ctr">
                    <a:noFill/>
                  </a:tcPr>
                </a:tc>
                <a:tc>
                  <a:txBody>
                    <a:bodyPr/>
                    <a:lstStyle/>
                    <a:p>
                      <a:pPr algn="ctr">
                        <a:buNone/>
                      </a:pPr>
                      <a:r>
                        <a:rPr lang="zh-CN" altLang="en-US" sz="2000"/>
                        <a:t>汽油机</a:t>
                      </a:r>
                    </a:p>
                  </a:txBody>
                  <a:tcPr anchor="ctr">
                    <a:solidFill>
                      <a:schemeClr val="accent1">
                        <a:lumMod val="20000"/>
                        <a:lumOff val="80000"/>
                      </a:schemeClr>
                    </a:solidFill>
                  </a:tcPr>
                </a:tc>
                <a:tc>
                  <a:txBody>
                    <a:bodyPr/>
                    <a:lstStyle/>
                    <a:p>
                      <a:pPr algn="ctr">
                        <a:buNone/>
                      </a:pPr>
                      <a:r>
                        <a:rPr lang="zh-CN" altLang="en-US" sz="2000"/>
                        <a:t>柴油机</a:t>
                      </a:r>
                    </a:p>
                  </a:txBody>
                  <a:tcPr anchor="ctr">
                    <a:solidFill>
                      <a:schemeClr val="accent4">
                        <a:lumMod val="20000"/>
                        <a:lumOff val="80000"/>
                      </a:schemeClr>
                    </a:solidFill>
                  </a:tcPr>
                </a:tc>
                <a:extLst>
                  <a:ext uri="{0D108BD9-81ED-4DB2-BD59-A6C34878D82A}">
                    <a16:rowId xmlns:a16="http://schemas.microsoft.com/office/drawing/2014/main" val="10000"/>
                  </a:ext>
                </a:extLst>
              </a:tr>
              <a:tr h="381000">
                <a:tc>
                  <a:txBody>
                    <a:bodyPr/>
                    <a:lstStyle/>
                    <a:p>
                      <a:pPr algn="ctr">
                        <a:buNone/>
                      </a:pPr>
                      <a:r>
                        <a:rPr lang="zh-CN" altLang="en-US" sz="2000"/>
                        <a:t>燃料</a:t>
                      </a:r>
                    </a:p>
                  </a:txBody>
                  <a:tcPr anchor="ctr"/>
                </a:tc>
                <a:tc>
                  <a:txBody>
                    <a:bodyPr/>
                    <a:lstStyle/>
                    <a:p>
                      <a:pPr algn="ctr">
                        <a:buNone/>
                      </a:pPr>
                      <a:r>
                        <a:rPr lang="zh-CN" altLang="en-US" sz="2000"/>
                        <a:t>异</a:t>
                      </a:r>
                    </a:p>
                  </a:txBody>
                  <a:tcPr anchor="ctr"/>
                </a:tc>
                <a:tc>
                  <a:txBody>
                    <a:bodyPr/>
                    <a:lstStyle/>
                    <a:p>
                      <a:pPr algn="ctr">
                        <a:buNone/>
                      </a:pPr>
                      <a:endParaRPr lang="zh-CN" altLang="en-US" sz="2000"/>
                    </a:p>
                  </a:txBody>
                  <a:tcPr anchor="ctr"/>
                </a:tc>
                <a:tc>
                  <a:txBody>
                    <a:bodyPr/>
                    <a:lstStyle/>
                    <a:p>
                      <a:pPr algn="ctr">
                        <a:buNone/>
                      </a:pPr>
                      <a:endParaRPr lang="zh-CN" altLang="en-US" sz="2000"/>
                    </a:p>
                  </a:txBody>
                  <a:tcPr anchor="ctr"/>
                </a:tc>
                <a:extLst>
                  <a:ext uri="{0D108BD9-81ED-4DB2-BD59-A6C34878D82A}">
                    <a16:rowId xmlns:a16="http://schemas.microsoft.com/office/drawing/2014/main" val="10001"/>
                  </a:ext>
                </a:extLst>
              </a:tr>
              <a:tr h="381000">
                <a:tc>
                  <a:txBody>
                    <a:bodyPr/>
                    <a:lstStyle/>
                    <a:p>
                      <a:pPr algn="ctr">
                        <a:buNone/>
                      </a:pPr>
                      <a:r>
                        <a:rPr lang="zh-CN" altLang="en-US" sz="2000"/>
                        <a:t>构造</a:t>
                      </a:r>
                    </a:p>
                  </a:txBody>
                  <a:tcPr anchor="ctr"/>
                </a:tc>
                <a:tc>
                  <a:txBody>
                    <a:bodyPr/>
                    <a:lstStyle/>
                    <a:p>
                      <a:pPr algn="ctr">
                        <a:buNone/>
                      </a:pPr>
                      <a:r>
                        <a:rPr lang="zh-CN" altLang="en-US" sz="2000"/>
                        <a:t>异</a:t>
                      </a:r>
                    </a:p>
                  </a:txBody>
                  <a:tcPr anchor="ctr"/>
                </a:tc>
                <a:tc>
                  <a:txBody>
                    <a:bodyPr/>
                    <a:lstStyle/>
                    <a:p>
                      <a:pPr algn="ctr">
                        <a:buNone/>
                      </a:pPr>
                      <a:endParaRPr lang="zh-CN" altLang="en-US" sz="2000"/>
                    </a:p>
                  </a:txBody>
                  <a:tcPr anchor="ctr"/>
                </a:tc>
                <a:tc>
                  <a:txBody>
                    <a:bodyPr/>
                    <a:lstStyle/>
                    <a:p>
                      <a:pPr algn="ctr">
                        <a:buNone/>
                      </a:pPr>
                      <a:endParaRPr lang="zh-CN" altLang="en-US" sz="2000"/>
                    </a:p>
                  </a:txBody>
                  <a:tcPr anchor="ctr"/>
                </a:tc>
                <a:extLst>
                  <a:ext uri="{0D108BD9-81ED-4DB2-BD59-A6C34878D82A}">
                    <a16:rowId xmlns:a16="http://schemas.microsoft.com/office/drawing/2014/main" val="10002"/>
                  </a:ext>
                </a:extLst>
              </a:tr>
              <a:tr h="381000">
                <a:tc rowSpan="2">
                  <a:txBody>
                    <a:bodyPr/>
                    <a:lstStyle/>
                    <a:p>
                      <a:pPr algn="ctr">
                        <a:buNone/>
                      </a:pPr>
                      <a:r>
                        <a:rPr lang="zh-CN" altLang="en-US" sz="2000"/>
                        <a:t>吸气冲程</a:t>
                      </a:r>
                    </a:p>
                  </a:txBody>
                  <a:tcPr anchor="ctr"/>
                </a:tc>
                <a:tc>
                  <a:txBody>
                    <a:bodyPr/>
                    <a:lstStyle/>
                    <a:p>
                      <a:pPr algn="ctr">
                        <a:buNone/>
                      </a:pPr>
                      <a:r>
                        <a:rPr lang="zh-CN" altLang="en-US" sz="2000"/>
                        <a:t>同</a:t>
                      </a:r>
                    </a:p>
                  </a:txBody>
                  <a:tcPr anchor="ctr"/>
                </a:tc>
                <a:tc gridSpan="2">
                  <a:txBody>
                    <a:bodyPr/>
                    <a:lstStyle/>
                    <a:p>
                      <a:pPr algn="ctr">
                        <a:buNone/>
                      </a:pPr>
                      <a:endParaRPr lang="zh-CN" altLang="en-US" sz="2000"/>
                    </a:p>
                  </a:txBody>
                  <a:tcPr anchor="ctr"/>
                </a:tc>
                <a:tc hMerge="1">
                  <a:txBody>
                    <a:bodyPr/>
                    <a:lstStyle/>
                    <a:p>
                      <a:endParaRPr/>
                    </a:p>
                  </a:txBody>
                  <a:tcPr anchor="ctr"/>
                </a:tc>
                <a:extLst>
                  <a:ext uri="{0D108BD9-81ED-4DB2-BD59-A6C34878D82A}">
                    <a16:rowId xmlns:a16="http://schemas.microsoft.com/office/drawing/2014/main" val="10003"/>
                  </a:ext>
                </a:extLst>
              </a:tr>
              <a:tr h="381000">
                <a:tc vMerge="1">
                  <a:txBody>
                    <a:bodyPr/>
                    <a:lstStyle/>
                    <a:p>
                      <a:endParaRPr/>
                    </a:p>
                  </a:txBody>
                  <a:tcPr/>
                </a:tc>
                <a:tc>
                  <a:txBody>
                    <a:bodyPr/>
                    <a:lstStyle/>
                    <a:p>
                      <a:pPr algn="ctr">
                        <a:buNone/>
                      </a:pPr>
                      <a:r>
                        <a:rPr lang="zh-CN" altLang="en-US" sz="2000"/>
                        <a:t>异</a:t>
                      </a:r>
                    </a:p>
                  </a:txBody>
                  <a:tcPr anchor="ctr"/>
                </a:tc>
                <a:tc>
                  <a:txBody>
                    <a:bodyPr/>
                    <a:lstStyle/>
                    <a:p>
                      <a:pPr algn="ctr">
                        <a:buNone/>
                      </a:pPr>
                      <a:endParaRPr lang="zh-CN" altLang="en-US" sz="2000"/>
                    </a:p>
                  </a:txBody>
                  <a:tcPr anchor="ctr"/>
                </a:tc>
                <a:tc>
                  <a:txBody>
                    <a:bodyPr/>
                    <a:lstStyle/>
                    <a:p>
                      <a:pPr algn="ctr">
                        <a:buNone/>
                      </a:pPr>
                      <a:endParaRPr lang="zh-CN" altLang="en-US" sz="2000"/>
                    </a:p>
                  </a:txBody>
                  <a:tcPr anchor="ctr"/>
                </a:tc>
                <a:extLst>
                  <a:ext uri="{0D108BD9-81ED-4DB2-BD59-A6C34878D82A}">
                    <a16:rowId xmlns:a16="http://schemas.microsoft.com/office/drawing/2014/main" val="10004"/>
                  </a:ext>
                </a:extLst>
              </a:tr>
              <a:tr h="381000">
                <a:tc rowSpan="2">
                  <a:txBody>
                    <a:bodyPr/>
                    <a:lstStyle/>
                    <a:p>
                      <a:pPr algn="ctr">
                        <a:buNone/>
                      </a:pPr>
                      <a:r>
                        <a:rPr lang="zh-CN" altLang="en-US" sz="2000"/>
                        <a:t>压缩冲程</a:t>
                      </a:r>
                    </a:p>
                  </a:txBody>
                  <a:tcPr anchor="ctr"/>
                </a:tc>
                <a:tc>
                  <a:txBody>
                    <a:bodyPr/>
                    <a:lstStyle/>
                    <a:p>
                      <a:pPr algn="ctr">
                        <a:buNone/>
                      </a:pPr>
                      <a:r>
                        <a:rPr lang="zh-CN" altLang="en-US" sz="2000"/>
                        <a:t>同</a:t>
                      </a:r>
                    </a:p>
                  </a:txBody>
                  <a:tcPr anchor="ctr"/>
                </a:tc>
                <a:tc gridSpan="2">
                  <a:txBody>
                    <a:bodyPr/>
                    <a:lstStyle/>
                    <a:p>
                      <a:pPr algn="ctr">
                        <a:buNone/>
                      </a:pPr>
                      <a:endParaRPr lang="zh-CN" altLang="en-US" sz="2000"/>
                    </a:p>
                  </a:txBody>
                  <a:tcPr anchor="ctr"/>
                </a:tc>
                <a:tc hMerge="1">
                  <a:txBody>
                    <a:bodyPr/>
                    <a:lstStyle/>
                    <a:p>
                      <a:endParaRPr/>
                    </a:p>
                  </a:txBody>
                  <a:tcPr anchor="ctr"/>
                </a:tc>
                <a:extLst>
                  <a:ext uri="{0D108BD9-81ED-4DB2-BD59-A6C34878D82A}">
                    <a16:rowId xmlns:a16="http://schemas.microsoft.com/office/drawing/2014/main" val="10005"/>
                  </a:ext>
                </a:extLst>
              </a:tr>
              <a:tr h="381000">
                <a:tc vMerge="1">
                  <a:txBody>
                    <a:bodyPr/>
                    <a:lstStyle/>
                    <a:p>
                      <a:endParaRPr/>
                    </a:p>
                  </a:txBody>
                  <a:tcPr/>
                </a:tc>
                <a:tc>
                  <a:txBody>
                    <a:bodyPr/>
                    <a:lstStyle/>
                    <a:p>
                      <a:pPr algn="ctr">
                        <a:buNone/>
                      </a:pPr>
                      <a:r>
                        <a:rPr lang="zh-CN" altLang="en-US" sz="2000"/>
                        <a:t>异</a:t>
                      </a:r>
                    </a:p>
                  </a:txBody>
                  <a:tcPr anchor="ctr"/>
                </a:tc>
                <a:tc>
                  <a:txBody>
                    <a:bodyPr/>
                    <a:lstStyle/>
                    <a:p>
                      <a:pPr algn="ctr">
                        <a:buNone/>
                      </a:pPr>
                      <a:endParaRPr lang="zh-CN" altLang="en-US" sz="2000"/>
                    </a:p>
                  </a:txBody>
                  <a:tcPr anchor="ctr"/>
                </a:tc>
                <a:tc>
                  <a:txBody>
                    <a:bodyPr/>
                    <a:lstStyle/>
                    <a:p>
                      <a:pPr algn="ctr">
                        <a:buNone/>
                      </a:pPr>
                      <a:endParaRPr lang="zh-CN" altLang="en-US" sz="2000"/>
                    </a:p>
                  </a:txBody>
                  <a:tcPr anchor="ctr"/>
                </a:tc>
                <a:extLst>
                  <a:ext uri="{0D108BD9-81ED-4DB2-BD59-A6C34878D82A}">
                    <a16:rowId xmlns:a16="http://schemas.microsoft.com/office/drawing/2014/main" val="10006"/>
                  </a:ext>
                </a:extLst>
              </a:tr>
              <a:tr h="381000">
                <a:tc rowSpan="2">
                  <a:txBody>
                    <a:bodyPr/>
                    <a:lstStyle/>
                    <a:p>
                      <a:pPr algn="ctr">
                        <a:buNone/>
                      </a:pPr>
                      <a:r>
                        <a:rPr lang="zh-CN" altLang="en-US" sz="2000"/>
                        <a:t>做功冲程</a:t>
                      </a:r>
                    </a:p>
                  </a:txBody>
                  <a:tcPr anchor="ctr"/>
                </a:tc>
                <a:tc>
                  <a:txBody>
                    <a:bodyPr/>
                    <a:lstStyle/>
                    <a:p>
                      <a:pPr algn="ctr">
                        <a:buNone/>
                      </a:pPr>
                      <a:r>
                        <a:rPr lang="zh-CN" altLang="en-US" sz="2000"/>
                        <a:t>同</a:t>
                      </a:r>
                    </a:p>
                  </a:txBody>
                  <a:tcPr anchor="ctr"/>
                </a:tc>
                <a:tc gridSpan="2">
                  <a:txBody>
                    <a:bodyPr/>
                    <a:lstStyle/>
                    <a:p>
                      <a:pPr algn="ctr">
                        <a:buNone/>
                      </a:pPr>
                      <a:endParaRPr lang="zh-CN" altLang="en-US" sz="2000"/>
                    </a:p>
                  </a:txBody>
                  <a:tcPr anchor="ctr"/>
                </a:tc>
                <a:tc hMerge="1">
                  <a:txBody>
                    <a:bodyPr/>
                    <a:lstStyle/>
                    <a:p>
                      <a:endParaRPr/>
                    </a:p>
                  </a:txBody>
                  <a:tcPr anchor="ctr"/>
                </a:tc>
                <a:extLst>
                  <a:ext uri="{0D108BD9-81ED-4DB2-BD59-A6C34878D82A}">
                    <a16:rowId xmlns:a16="http://schemas.microsoft.com/office/drawing/2014/main" val="10007"/>
                  </a:ext>
                </a:extLst>
              </a:tr>
              <a:tr h="381000">
                <a:tc vMerge="1">
                  <a:txBody>
                    <a:bodyPr/>
                    <a:lstStyle/>
                    <a:p>
                      <a:endParaRPr/>
                    </a:p>
                  </a:txBody>
                  <a:tcPr/>
                </a:tc>
                <a:tc>
                  <a:txBody>
                    <a:bodyPr/>
                    <a:lstStyle/>
                    <a:p>
                      <a:pPr algn="ctr">
                        <a:buNone/>
                      </a:pPr>
                      <a:r>
                        <a:rPr lang="zh-CN" altLang="en-US" sz="2000"/>
                        <a:t>异</a:t>
                      </a:r>
                    </a:p>
                  </a:txBody>
                  <a:tcPr anchor="ctr"/>
                </a:tc>
                <a:tc>
                  <a:txBody>
                    <a:bodyPr/>
                    <a:lstStyle/>
                    <a:p>
                      <a:pPr algn="ctr">
                        <a:buNone/>
                      </a:pPr>
                      <a:endParaRPr lang="zh-CN" altLang="en-US" sz="2000"/>
                    </a:p>
                  </a:txBody>
                  <a:tcPr anchor="ctr"/>
                </a:tc>
                <a:tc>
                  <a:txBody>
                    <a:bodyPr/>
                    <a:lstStyle/>
                    <a:p>
                      <a:pPr algn="ctr">
                        <a:buNone/>
                      </a:pPr>
                      <a:endParaRPr lang="zh-CN" altLang="en-US" sz="2000"/>
                    </a:p>
                  </a:txBody>
                  <a:tcPr anchor="ctr"/>
                </a:tc>
                <a:extLst>
                  <a:ext uri="{0D108BD9-81ED-4DB2-BD59-A6C34878D82A}">
                    <a16:rowId xmlns:a16="http://schemas.microsoft.com/office/drawing/2014/main" val="10008"/>
                  </a:ext>
                </a:extLst>
              </a:tr>
              <a:tr h="381000">
                <a:tc>
                  <a:txBody>
                    <a:bodyPr/>
                    <a:lstStyle/>
                    <a:p>
                      <a:pPr algn="ctr">
                        <a:buNone/>
                      </a:pPr>
                      <a:r>
                        <a:rPr lang="zh-CN" altLang="en-US" sz="2000"/>
                        <a:t>排气冲程</a:t>
                      </a:r>
                    </a:p>
                  </a:txBody>
                  <a:tcPr anchor="ctr"/>
                </a:tc>
                <a:tc>
                  <a:txBody>
                    <a:bodyPr/>
                    <a:lstStyle/>
                    <a:p>
                      <a:pPr algn="ctr">
                        <a:buNone/>
                      </a:pPr>
                      <a:r>
                        <a:rPr lang="zh-CN" altLang="en-US" sz="2000"/>
                        <a:t>同</a:t>
                      </a:r>
                    </a:p>
                  </a:txBody>
                  <a:tcPr anchor="ctr"/>
                </a:tc>
                <a:tc gridSpan="2">
                  <a:txBody>
                    <a:bodyPr/>
                    <a:lstStyle/>
                    <a:p>
                      <a:pPr algn="ctr">
                        <a:buNone/>
                      </a:pPr>
                      <a:endParaRPr lang="zh-CN" altLang="en-US" sz="2000"/>
                    </a:p>
                  </a:txBody>
                  <a:tcPr anchor="ctr"/>
                </a:tc>
                <a:tc hMerge="1">
                  <a:txBody>
                    <a:bodyPr/>
                    <a:lstStyle/>
                    <a:p>
                      <a:endParaRPr/>
                    </a:p>
                  </a:txBody>
                  <a:tcPr anchor="ctr"/>
                </a:tc>
                <a:extLst>
                  <a:ext uri="{0D108BD9-81ED-4DB2-BD59-A6C34878D82A}">
                    <a16:rowId xmlns:a16="http://schemas.microsoft.com/office/drawing/2014/main" val="10009"/>
                  </a:ext>
                </a:extLst>
              </a:tr>
              <a:tr h="702000">
                <a:tc>
                  <a:txBody>
                    <a:bodyPr/>
                    <a:lstStyle/>
                    <a:p>
                      <a:pPr algn="ctr">
                        <a:buNone/>
                      </a:pPr>
                      <a:r>
                        <a:rPr lang="zh-CN" altLang="en-US" sz="2000"/>
                        <a:t>特点与应用</a:t>
                      </a:r>
                    </a:p>
                  </a:txBody>
                  <a:tcPr anchor="ctr"/>
                </a:tc>
                <a:tc>
                  <a:txBody>
                    <a:bodyPr/>
                    <a:lstStyle/>
                    <a:p>
                      <a:pPr algn="ctr">
                        <a:buNone/>
                      </a:pPr>
                      <a:r>
                        <a:rPr lang="zh-CN" altLang="en-US" sz="2000"/>
                        <a:t>异</a:t>
                      </a:r>
                    </a:p>
                  </a:txBody>
                  <a:tcPr anchor="ctr"/>
                </a:tc>
                <a:tc>
                  <a:txBody>
                    <a:bodyPr/>
                    <a:lstStyle/>
                    <a:p>
                      <a:pPr algn="ctr">
                        <a:buNone/>
                      </a:pPr>
                      <a:endParaRPr lang="zh-CN" altLang="en-US" sz="2000"/>
                    </a:p>
                  </a:txBody>
                  <a:tcPr anchor="ctr"/>
                </a:tc>
                <a:tc>
                  <a:txBody>
                    <a:bodyPr/>
                    <a:lstStyle/>
                    <a:p>
                      <a:pPr algn="ctr">
                        <a:buNone/>
                      </a:pPr>
                      <a:endParaRPr lang="zh-CN" altLang="en-US" sz="2000"/>
                    </a:p>
                  </a:txBody>
                  <a:tcPr anchor="ctr"/>
                </a:tc>
                <a:extLst>
                  <a:ext uri="{0D108BD9-81ED-4DB2-BD59-A6C34878D82A}">
                    <a16:rowId xmlns:a16="http://schemas.microsoft.com/office/drawing/2014/main" val="10010"/>
                  </a:ext>
                </a:extLst>
              </a:tr>
              <a:tr h="381000">
                <a:tc>
                  <a:txBody>
                    <a:bodyPr/>
                    <a:lstStyle/>
                    <a:p>
                      <a:pPr algn="ctr">
                        <a:buNone/>
                      </a:pPr>
                      <a:r>
                        <a:rPr lang="zh-CN" altLang="en-US" sz="2000"/>
                        <a:t>总结</a:t>
                      </a:r>
                    </a:p>
                  </a:txBody>
                  <a:tcPr anchor="ctr"/>
                </a:tc>
                <a:tc>
                  <a:txBody>
                    <a:bodyPr/>
                    <a:lstStyle/>
                    <a:p>
                      <a:pPr algn="ctr">
                        <a:buNone/>
                      </a:pPr>
                      <a:r>
                        <a:rPr lang="zh-CN" altLang="en-US" sz="2000"/>
                        <a:t>同</a:t>
                      </a:r>
                    </a:p>
                  </a:txBody>
                  <a:tcPr anchor="ctr"/>
                </a:tc>
                <a:tc gridSpan="2">
                  <a:txBody>
                    <a:bodyPr/>
                    <a:lstStyle/>
                    <a:p>
                      <a:pPr algn="ctr">
                        <a:buNone/>
                      </a:pPr>
                      <a:endParaRPr lang="zh-CN" altLang="en-US" sz="2000"/>
                    </a:p>
                  </a:txBody>
                  <a:tcPr anchor="ctr"/>
                </a:tc>
                <a:tc hMerge="1">
                  <a:txBody>
                    <a:bodyPr/>
                    <a:lstStyle/>
                    <a:p>
                      <a:endParaRPr/>
                    </a:p>
                  </a:txBody>
                  <a:tcPr anchor="ctr"/>
                </a:tc>
                <a:extLst>
                  <a:ext uri="{0D108BD9-81ED-4DB2-BD59-A6C34878D82A}">
                    <a16:rowId xmlns:a16="http://schemas.microsoft.com/office/drawing/2014/main" val="10011"/>
                  </a:ext>
                </a:extLst>
              </a:tr>
            </a:tbl>
          </a:graphicData>
        </a:graphic>
      </p:graphicFrame>
      <p:sp>
        <p:nvSpPr>
          <p:cNvPr id="6" name="文本框 5"/>
          <p:cNvSpPr txBox="1"/>
          <p:nvPr>
            <p:custDataLst>
              <p:tags r:id="rId8"/>
            </p:custDataLst>
          </p:nvPr>
        </p:nvSpPr>
        <p:spPr>
          <a:xfrm>
            <a:off x="3037205" y="1623695"/>
            <a:ext cx="4464000" cy="396000"/>
          </a:xfrm>
          <a:prstGeom prst="rect">
            <a:avLst/>
          </a:prstGeom>
          <a:noFill/>
        </p:spPr>
        <p:txBody>
          <a:bodyPr wrap="square" rtlCol="0">
            <a:noAutofit/>
          </a:bodyPr>
          <a:lstStyle/>
          <a:p>
            <a:pPr algn="ctr"/>
            <a:r>
              <a:rPr lang="zh-CN" altLang="en-US" sz="2000" b="1">
                <a:solidFill>
                  <a:srgbClr val="00B0F0"/>
                </a:solidFill>
              </a:rPr>
              <a:t>汽油</a:t>
            </a:r>
          </a:p>
        </p:txBody>
      </p:sp>
      <p:sp>
        <p:nvSpPr>
          <p:cNvPr id="7" name="文本框 6"/>
          <p:cNvSpPr txBox="1"/>
          <p:nvPr>
            <p:custDataLst>
              <p:tags r:id="rId9"/>
            </p:custDataLst>
          </p:nvPr>
        </p:nvSpPr>
        <p:spPr>
          <a:xfrm>
            <a:off x="3037205" y="2019935"/>
            <a:ext cx="4464000" cy="396000"/>
          </a:xfrm>
          <a:prstGeom prst="rect">
            <a:avLst/>
          </a:prstGeom>
          <a:noFill/>
        </p:spPr>
        <p:txBody>
          <a:bodyPr wrap="square" rtlCol="0">
            <a:noAutofit/>
          </a:bodyPr>
          <a:lstStyle/>
          <a:p>
            <a:pPr algn="ctr"/>
            <a:r>
              <a:rPr lang="zh-CN" altLang="en-US" sz="2000">
                <a:solidFill>
                  <a:schemeClr val="tx1"/>
                </a:solidFill>
              </a:rPr>
              <a:t>气缸顶部有一个</a:t>
            </a:r>
            <a:r>
              <a:rPr lang="zh-CN" altLang="en-US" sz="2000" b="1">
                <a:solidFill>
                  <a:srgbClr val="00B0F0"/>
                </a:solidFill>
              </a:rPr>
              <a:t>火花塞</a:t>
            </a:r>
          </a:p>
        </p:txBody>
      </p:sp>
      <p:sp>
        <p:nvSpPr>
          <p:cNvPr id="12" name="文本框 11"/>
          <p:cNvSpPr txBox="1"/>
          <p:nvPr>
            <p:custDataLst>
              <p:tags r:id="rId10"/>
            </p:custDataLst>
          </p:nvPr>
        </p:nvSpPr>
        <p:spPr>
          <a:xfrm>
            <a:off x="7501255" y="1623695"/>
            <a:ext cx="4464000" cy="396000"/>
          </a:xfrm>
          <a:prstGeom prst="rect">
            <a:avLst/>
          </a:prstGeom>
          <a:noFill/>
        </p:spPr>
        <p:txBody>
          <a:bodyPr wrap="square" rtlCol="0">
            <a:noAutofit/>
          </a:bodyPr>
          <a:lstStyle/>
          <a:p>
            <a:pPr algn="ctr">
              <a:buClrTx/>
              <a:buSzTx/>
              <a:buFontTx/>
            </a:pPr>
            <a:r>
              <a:rPr lang="zh-CN" altLang="en-US" sz="2000" b="1">
                <a:solidFill>
                  <a:srgbClr val="00B050"/>
                </a:solidFill>
              </a:rPr>
              <a:t>柴油</a:t>
            </a:r>
          </a:p>
        </p:txBody>
      </p:sp>
      <p:sp>
        <p:nvSpPr>
          <p:cNvPr id="14" name="文本框 13"/>
          <p:cNvSpPr txBox="1"/>
          <p:nvPr>
            <p:custDataLst>
              <p:tags r:id="rId11"/>
            </p:custDataLst>
          </p:nvPr>
        </p:nvSpPr>
        <p:spPr>
          <a:xfrm>
            <a:off x="7501255" y="2019935"/>
            <a:ext cx="4464000" cy="396000"/>
          </a:xfrm>
          <a:prstGeom prst="rect">
            <a:avLst/>
          </a:prstGeom>
          <a:noFill/>
        </p:spPr>
        <p:txBody>
          <a:bodyPr wrap="square" rtlCol="0">
            <a:noAutofit/>
          </a:bodyPr>
          <a:lstStyle/>
          <a:p>
            <a:pPr algn="ctr">
              <a:buClrTx/>
              <a:buSzTx/>
              <a:buFontTx/>
            </a:pPr>
            <a:r>
              <a:rPr lang="zh-CN" altLang="en-US" sz="2000">
                <a:solidFill>
                  <a:schemeClr val="tx1"/>
                </a:solidFill>
              </a:rPr>
              <a:t>气缸顶部有一个</a:t>
            </a:r>
            <a:r>
              <a:rPr lang="zh-CN" altLang="en-US" sz="2000" b="1">
                <a:solidFill>
                  <a:srgbClr val="00B050"/>
                </a:solidFill>
              </a:rPr>
              <a:t>喷油嘴</a:t>
            </a:r>
          </a:p>
        </p:txBody>
      </p:sp>
      <p:sp>
        <p:nvSpPr>
          <p:cNvPr id="15" name="文本框 14"/>
          <p:cNvSpPr txBox="1"/>
          <p:nvPr>
            <p:custDataLst>
              <p:tags r:id="rId12"/>
            </p:custDataLst>
          </p:nvPr>
        </p:nvSpPr>
        <p:spPr>
          <a:xfrm>
            <a:off x="3037205" y="2411095"/>
            <a:ext cx="8928100" cy="396240"/>
          </a:xfrm>
          <a:prstGeom prst="rect">
            <a:avLst/>
          </a:prstGeom>
          <a:noFill/>
        </p:spPr>
        <p:txBody>
          <a:bodyPr wrap="square" rtlCol="0">
            <a:noAutofit/>
          </a:bodyPr>
          <a:lstStyle/>
          <a:p>
            <a:pPr algn="ctr"/>
            <a:r>
              <a:rPr lang="zh-CN" altLang="en-US" sz="2000">
                <a:solidFill>
                  <a:schemeClr val="tx1"/>
                </a:solidFill>
              </a:rPr>
              <a:t>进气门打开，排气门关闭，活塞向下运动，曲轴转动半圈</a:t>
            </a:r>
            <a:endParaRPr lang="zh-CN" altLang="en-US" sz="2000" b="1">
              <a:solidFill>
                <a:srgbClr val="00B0F0"/>
              </a:solidFill>
            </a:endParaRPr>
          </a:p>
        </p:txBody>
      </p:sp>
      <p:sp>
        <p:nvSpPr>
          <p:cNvPr id="16" name="文本框 15"/>
          <p:cNvSpPr txBox="1"/>
          <p:nvPr>
            <p:custDataLst>
              <p:tags r:id="rId13"/>
            </p:custDataLst>
          </p:nvPr>
        </p:nvSpPr>
        <p:spPr>
          <a:xfrm>
            <a:off x="3037205" y="2807335"/>
            <a:ext cx="4464000" cy="396000"/>
          </a:xfrm>
          <a:prstGeom prst="rect">
            <a:avLst/>
          </a:prstGeom>
          <a:noFill/>
        </p:spPr>
        <p:txBody>
          <a:bodyPr wrap="square" rtlCol="0">
            <a:noAutofit/>
          </a:bodyPr>
          <a:lstStyle/>
          <a:p>
            <a:pPr algn="ctr"/>
            <a:r>
              <a:rPr lang="zh-CN" altLang="en-US" sz="2000">
                <a:solidFill>
                  <a:schemeClr val="tx1"/>
                </a:solidFill>
              </a:rPr>
              <a:t>吸入</a:t>
            </a:r>
            <a:r>
              <a:rPr lang="zh-CN" altLang="en-US" sz="2000" b="1">
                <a:solidFill>
                  <a:srgbClr val="00B0F0"/>
                </a:solidFill>
              </a:rPr>
              <a:t>汽油和空气的混合物</a:t>
            </a:r>
          </a:p>
        </p:txBody>
      </p:sp>
      <p:sp>
        <p:nvSpPr>
          <p:cNvPr id="17" name="文本框 16"/>
          <p:cNvSpPr txBox="1"/>
          <p:nvPr>
            <p:custDataLst>
              <p:tags r:id="rId14"/>
            </p:custDataLst>
          </p:nvPr>
        </p:nvSpPr>
        <p:spPr>
          <a:xfrm>
            <a:off x="7499985" y="2807335"/>
            <a:ext cx="4464000" cy="396000"/>
          </a:xfrm>
          <a:prstGeom prst="rect">
            <a:avLst/>
          </a:prstGeom>
          <a:noFill/>
        </p:spPr>
        <p:txBody>
          <a:bodyPr wrap="square" rtlCol="0">
            <a:noAutofit/>
          </a:bodyPr>
          <a:lstStyle/>
          <a:p>
            <a:pPr algn="ctr"/>
            <a:r>
              <a:rPr lang="zh-CN" altLang="en-US" sz="2000">
                <a:solidFill>
                  <a:schemeClr val="tx1"/>
                </a:solidFill>
              </a:rPr>
              <a:t>吸入</a:t>
            </a:r>
            <a:r>
              <a:rPr lang="zh-CN" altLang="en-US" sz="2000" b="1">
                <a:solidFill>
                  <a:srgbClr val="00B050"/>
                </a:solidFill>
              </a:rPr>
              <a:t>空气</a:t>
            </a:r>
          </a:p>
        </p:txBody>
      </p:sp>
      <p:sp>
        <p:nvSpPr>
          <p:cNvPr id="18" name="文本框 17"/>
          <p:cNvSpPr txBox="1"/>
          <p:nvPr>
            <p:custDataLst>
              <p:tags r:id="rId15"/>
            </p:custDataLst>
          </p:nvPr>
        </p:nvSpPr>
        <p:spPr>
          <a:xfrm>
            <a:off x="3035935" y="3211830"/>
            <a:ext cx="8928100" cy="396240"/>
          </a:xfrm>
          <a:prstGeom prst="rect">
            <a:avLst/>
          </a:prstGeom>
          <a:noFill/>
        </p:spPr>
        <p:txBody>
          <a:bodyPr wrap="square" rtlCol="0">
            <a:noAutofit/>
          </a:bodyPr>
          <a:lstStyle/>
          <a:p>
            <a:pPr algn="ctr"/>
            <a:r>
              <a:rPr lang="zh-CN" altLang="en-US" sz="2000">
                <a:sym typeface="+mn-ea"/>
              </a:rPr>
              <a:t>进气门关闭，排气门关闭，活塞向上运动，曲轴转动半圈，</a:t>
            </a:r>
            <a:r>
              <a:rPr lang="zh-CN" altLang="en-US" sz="2000">
                <a:highlight>
                  <a:srgbClr val="FFFF00"/>
                </a:highlight>
                <a:sym typeface="+mn-ea"/>
              </a:rPr>
              <a:t>机械能转化为内能</a:t>
            </a:r>
            <a:endParaRPr lang="zh-CN" altLang="en-US" sz="2000"/>
          </a:p>
          <a:p>
            <a:pPr algn="ctr"/>
            <a:endParaRPr lang="zh-CN" altLang="en-US" sz="2000" b="1">
              <a:solidFill>
                <a:srgbClr val="00B0F0"/>
              </a:solidFill>
            </a:endParaRPr>
          </a:p>
        </p:txBody>
      </p:sp>
      <p:sp>
        <p:nvSpPr>
          <p:cNvPr id="19" name="文本框 18"/>
          <p:cNvSpPr txBox="1"/>
          <p:nvPr>
            <p:custDataLst>
              <p:tags r:id="rId16"/>
            </p:custDataLst>
          </p:nvPr>
        </p:nvSpPr>
        <p:spPr>
          <a:xfrm>
            <a:off x="3037205" y="3604895"/>
            <a:ext cx="4464000" cy="396000"/>
          </a:xfrm>
          <a:prstGeom prst="rect">
            <a:avLst/>
          </a:prstGeom>
          <a:noFill/>
        </p:spPr>
        <p:txBody>
          <a:bodyPr wrap="square" rtlCol="0">
            <a:noAutofit/>
          </a:bodyPr>
          <a:lstStyle/>
          <a:p>
            <a:pPr algn="ctr"/>
            <a:r>
              <a:rPr lang="zh-CN" altLang="en-US" sz="2000">
                <a:solidFill>
                  <a:schemeClr val="tx1"/>
                </a:solidFill>
              </a:rPr>
              <a:t>压缩程度</a:t>
            </a:r>
            <a:r>
              <a:rPr lang="zh-CN" altLang="en-US" sz="2000" b="1">
                <a:solidFill>
                  <a:srgbClr val="00B0F0"/>
                </a:solidFill>
              </a:rPr>
              <a:t>较小</a:t>
            </a:r>
          </a:p>
        </p:txBody>
      </p:sp>
      <p:sp>
        <p:nvSpPr>
          <p:cNvPr id="20" name="文本框 19"/>
          <p:cNvSpPr txBox="1"/>
          <p:nvPr>
            <p:custDataLst>
              <p:tags r:id="rId17"/>
            </p:custDataLst>
          </p:nvPr>
        </p:nvSpPr>
        <p:spPr>
          <a:xfrm>
            <a:off x="7501255" y="3604895"/>
            <a:ext cx="4464000" cy="396000"/>
          </a:xfrm>
          <a:prstGeom prst="rect">
            <a:avLst/>
          </a:prstGeom>
          <a:noFill/>
        </p:spPr>
        <p:txBody>
          <a:bodyPr wrap="square" rtlCol="0">
            <a:noAutofit/>
          </a:bodyPr>
          <a:lstStyle/>
          <a:p>
            <a:pPr algn="ctr"/>
            <a:r>
              <a:rPr lang="zh-CN" altLang="en-US" sz="2000">
                <a:solidFill>
                  <a:schemeClr val="tx1"/>
                </a:solidFill>
              </a:rPr>
              <a:t>压缩程度</a:t>
            </a:r>
            <a:r>
              <a:rPr lang="zh-CN" altLang="en-US" sz="2000" b="1">
                <a:solidFill>
                  <a:srgbClr val="00B050"/>
                </a:solidFill>
              </a:rPr>
              <a:t>较大</a:t>
            </a:r>
          </a:p>
        </p:txBody>
      </p:sp>
      <p:sp>
        <p:nvSpPr>
          <p:cNvPr id="21" name="文本框 20"/>
          <p:cNvSpPr txBox="1"/>
          <p:nvPr>
            <p:custDataLst>
              <p:tags r:id="rId18"/>
            </p:custDataLst>
          </p:nvPr>
        </p:nvSpPr>
        <p:spPr>
          <a:xfrm>
            <a:off x="3037205" y="4007485"/>
            <a:ext cx="8928100" cy="396240"/>
          </a:xfrm>
          <a:prstGeom prst="rect">
            <a:avLst/>
          </a:prstGeom>
          <a:noFill/>
        </p:spPr>
        <p:txBody>
          <a:bodyPr wrap="square" rtlCol="0">
            <a:noAutofit/>
          </a:bodyPr>
          <a:lstStyle/>
          <a:p>
            <a:pPr algn="ctr"/>
            <a:r>
              <a:rPr lang="zh-CN" altLang="en-US" sz="2000">
                <a:sym typeface="+mn-ea"/>
              </a:rPr>
              <a:t>进气门关闭、排气门关闭、活塞向下运动、曲轴转动半圈，</a:t>
            </a:r>
            <a:r>
              <a:rPr lang="zh-CN" altLang="en-US" sz="2000">
                <a:highlight>
                  <a:srgbClr val="FFFF00"/>
                </a:highlight>
                <a:sym typeface="+mn-ea"/>
              </a:rPr>
              <a:t>内能转化为机械能</a:t>
            </a:r>
            <a:endParaRPr lang="zh-CN" altLang="en-US" sz="2000" b="1">
              <a:solidFill>
                <a:srgbClr val="00B0F0"/>
              </a:solidFill>
              <a:highlight>
                <a:srgbClr val="FFFF00"/>
              </a:highlight>
              <a:sym typeface="+mn-ea"/>
            </a:endParaRPr>
          </a:p>
        </p:txBody>
      </p:sp>
      <p:sp>
        <p:nvSpPr>
          <p:cNvPr id="22" name="文本框 21"/>
          <p:cNvSpPr txBox="1"/>
          <p:nvPr>
            <p:custDataLst>
              <p:tags r:id="rId19"/>
            </p:custDataLst>
          </p:nvPr>
        </p:nvSpPr>
        <p:spPr>
          <a:xfrm>
            <a:off x="3035935" y="4398645"/>
            <a:ext cx="4464000" cy="396000"/>
          </a:xfrm>
          <a:prstGeom prst="rect">
            <a:avLst/>
          </a:prstGeom>
          <a:noFill/>
        </p:spPr>
        <p:txBody>
          <a:bodyPr wrap="square" rtlCol="0">
            <a:noAutofit/>
          </a:bodyPr>
          <a:lstStyle/>
          <a:p>
            <a:pPr algn="ctr"/>
            <a:r>
              <a:rPr lang="zh-CN" altLang="en-US" sz="2000">
                <a:sym typeface="+mn-ea"/>
              </a:rPr>
              <a:t>火花塞产生电火花（</a:t>
            </a:r>
            <a:r>
              <a:rPr lang="zh-CN" altLang="en-US" sz="2000" b="1">
                <a:solidFill>
                  <a:srgbClr val="00B0F0"/>
                </a:solidFill>
                <a:sym typeface="+mn-ea"/>
              </a:rPr>
              <a:t>点燃式</a:t>
            </a:r>
            <a:r>
              <a:rPr lang="zh-CN" altLang="en-US" sz="2000">
                <a:sym typeface="+mn-ea"/>
              </a:rPr>
              <a:t>）</a:t>
            </a:r>
            <a:endParaRPr lang="zh-CN" altLang="en-US" sz="2000" b="1">
              <a:solidFill>
                <a:srgbClr val="00B0F0"/>
              </a:solidFill>
            </a:endParaRPr>
          </a:p>
        </p:txBody>
      </p:sp>
      <p:sp>
        <p:nvSpPr>
          <p:cNvPr id="23" name="文本框 22"/>
          <p:cNvSpPr txBox="1"/>
          <p:nvPr>
            <p:custDataLst>
              <p:tags r:id="rId20"/>
            </p:custDataLst>
          </p:nvPr>
        </p:nvSpPr>
        <p:spPr>
          <a:xfrm>
            <a:off x="7499985" y="4398645"/>
            <a:ext cx="4464000" cy="396000"/>
          </a:xfrm>
          <a:prstGeom prst="rect">
            <a:avLst/>
          </a:prstGeom>
          <a:noFill/>
        </p:spPr>
        <p:txBody>
          <a:bodyPr wrap="square" rtlCol="0">
            <a:noAutofit/>
          </a:bodyPr>
          <a:lstStyle/>
          <a:p>
            <a:pPr algn="ctr"/>
            <a:r>
              <a:rPr lang="zh-CN" altLang="en-US" sz="2000">
                <a:sym typeface="+mn-ea"/>
              </a:rPr>
              <a:t>喷油嘴喷出雾状柴油（</a:t>
            </a:r>
            <a:r>
              <a:rPr lang="zh-CN" altLang="en-US" sz="2000" b="1">
                <a:solidFill>
                  <a:srgbClr val="00B050"/>
                </a:solidFill>
                <a:sym typeface="+mn-ea"/>
              </a:rPr>
              <a:t>压燃式</a:t>
            </a:r>
            <a:r>
              <a:rPr lang="zh-CN" altLang="en-US" sz="2000">
                <a:sym typeface="+mn-ea"/>
              </a:rPr>
              <a:t>）</a:t>
            </a:r>
            <a:endParaRPr lang="zh-CN" altLang="en-US" sz="2000" b="1">
              <a:solidFill>
                <a:srgbClr val="00B050"/>
              </a:solidFill>
            </a:endParaRPr>
          </a:p>
        </p:txBody>
      </p:sp>
      <p:sp>
        <p:nvSpPr>
          <p:cNvPr id="24" name="文本框 23"/>
          <p:cNvSpPr txBox="1"/>
          <p:nvPr>
            <p:custDataLst>
              <p:tags r:id="rId21"/>
            </p:custDataLst>
          </p:nvPr>
        </p:nvSpPr>
        <p:spPr>
          <a:xfrm>
            <a:off x="3035935" y="4798695"/>
            <a:ext cx="8928100" cy="396240"/>
          </a:xfrm>
          <a:prstGeom prst="rect">
            <a:avLst/>
          </a:prstGeom>
          <a:noFill/>
        </p:spPr>
        <p:txBody>
          <a:bodyPr wrap="square" rtlCol="0">
            <a:noAutofit/>
          </a:bodyPr>
          <a:lstStyle/>
          <a:p>
            <a:pPr algn="ctr"/>
            <a:r>
              <a:rPr lang="zh-CN" altLang="en-US" sz="2000">
                <a:sym typeface="+mn-ea"/>
              </a:rPr>
              <a:t>进气门关闭，排气门打开，活塞向上运动，将废气排出气缸</a:t>
            </a:r>
            <a:endParaRPr lang="zh-CN" altLang="en-US" sz="2000" b="1">
              <a:solidFill>
                <a:srgbClr val="00B0F0"/>
              </a:solidFill>
              <a:highlight>
                <a:srgbClr val="FFFF00"/>
              </a:highlight>
              <a:sym typeface="+mn-ea"/>
            </a:endParaRPr>
          </a:p>
        </p:txBody>
      </p:sp>
      <p:sp>
        <p:nvSpPr>
          <p:cNvPr id="25" name="文本框 24"/>
          <p:cNvSpPr txBox="1"/>
          <p:nvPr>
            <p:custDataLst>
              <p:tags r:id="rId22"/>
            </p:custDataLst>
          </p:nvPr>
        </p:nvSpPr>
        <p:spPr>
          <a:xfrm>
            <a:off x="3035935" y="5192395"/>
            <a:ext cx="4464000" cy="702000"/>
          </a:xfrm>
          <a:prstGeom prst="rect">
            <a:avLst/>
          </a:prstGeom>
          <a:noFill/>
        </p:spPr>
        <p:txBody>
          <a:bodyPr wrap="square" rtlCol="0">
            <a:noAutofit/>
          </a:bodyPr>
          <a:lstStyle/>
          <a:p>
            <a:pPr algn="ctr">
              <a:buNone/>
            </a:pPr>
            <a:r>
              <a:rPr lang="zh-CN" altLang="en-US" sz="2000" b="1">
                <a:solidFill>
                  <a:srgbClr val="00B0F0"/>
                </a:solidFill>
                <a:sym typeface="+mn-ea"/>
              </a:rPr>
              <a:t>轻巧、功率小</a:t>
            </a:r>
            <a:r>
              <a:rPr lang="zh-CN" altLang="en-US" sz="2000">
                <a:sym typeface="+mn-ea"/>
              </a:rPr>
              <a:t>；</a:t>
            </a:r>
            <a:endParaRPr lang="zh-CN" altLang="en-US" sz="2000"/>
          </a:p>
          <a:p>
            <a:pPr algn="ctr">
              <a:buNone/>
            </a:pPr>
            <a:r>
              <a:rPr lang="zh-CN" altLang="en-US" sz="2000">
                <a:sym typeface="+mn-ea"/>
              </a:rPr>
              <a:t>小汽车、摩托车等</a:t>
            </a:r>
            <a:endParaRPr lang="zh-CN" altLang="en-US" sz="2000" b="1">
              <a:solidFill>
                <a:srgbClr val="00B0F0"/>
              </a:solidFill>
            </a:endParaRPr>
          </a:p>
        </p:txBody>
      </p:sp>
      <p:sp>
        <p:nvSpPr>
          <p:cNvPr id="26" name="文本框 25"/>
          <p:cNvSpPr txBox="1"/>
          <p:nvPr>
            <p:custDataLst>
              <p:tags r:id="rId23"/>
            </p:custDataLst>
          </p:nvPr>
        </p:nvSpPr>
        <p:spPr>
          <a:xfrm>
            <a:off x="7501255" y="5189855"/>
            <a:ext cx="4464000" cy="702000"/>
          </a:xfrm>
          <a:prstGeom prst="rect">
            <a:avLst/>
          </a:prstGeom>
          <a:noFill/>
        </p:spPr>
        <p:txBody>
          <a:bodyPr wrap="square" rtlCol="0">
            <a:noAutofit/>
          </a:bodyPr>
          <a:lstStyle/>
          <a:p>
            <a:pPr algn="ctr">
              <a:buNone/>
            </a:pPr>
            <a:r>
              <a:rPr lang="zh-CN" altLang="en-US" sz="2000" b="1">
                <a:solidFill>
                  <a:srgbClr val="00B050"/>
                </a:solidFill>
                <a:sym typeface="+mn-ea"/>
              </a:rPr>
              <a:t>笨重、功率大</a:t>
            </a:r>
            <a:r>
              <a:rPr lang="zh-CN" altLang="en-US" sz="2000">
                <a:sym typeface="+mn-ea"/>
              </a:rPr>
              <a:t>；</a:t>
            </a:r>
            <a:endParaRPr lang="zh-CN" altLang="en-US" sz="2000"/>
          </a:p>
          <a:p>
            <a:pPr algn="ctr">
              <a:buNone/>
            </a:pPr>
            <a:r>
              <a:rPr lang="zh-CN" altLang="en-US" sz="2000">
                <a:sym typeface="+mn-ea"/>
              </a:rPr>
              <a:t>载重汽车、坦克、轮船等</a:t>
            </a:r>
            <a:endParaRPr lang="zh-CN" altLang="en-US" sz="2000" b="1">
              <a:solidFill>
                <a:srgbClr val="00B0F0"/>
              </a:solidFill>
            </a:endParaRPr>
          </a:p>
        </p:txBody>
      </p:sp>
      <p:sp>
        <p:nvSpPr>
          <p:cNvPr id="27" name="文本框 26"/>
          <p:cNvSpPr txBox="1"/>
          <p:nvPr>
            <p:custDataLst>
              <p:tags r:id="rId24"/>
            </p:custDataLst>
          </p:nvPr>
        </p:nvSpPr>
        <p:spPr>
          <a:xfrm>
            <a:off x="3035935" y="5895340"/>
            <a:ext cx="8928100" cy="396240"/>
          </a:xfrm>
          <a:prstGeom prst="rect">
            <a:avLst/>
          </a:prstGeom>
          <a:noFill/>
        </p:spPr>
        <p:txBody>
          <a:bodyPr wrap="square" rtlCol="0">
            <a:noAutofit/>
          </a:bodyPr>
          <a:lstStyle/>
          <a:p>
            <a:pPr algn="ctr"/>
            <a:r>
              <a:rPr lang="zh-CN" altLang="en-US" sz="2000">
                <a:sym typeface="+mn-ea"/>
              </a:rPr>
              <a:t>一个工作循环，四个冲程，活塞往复运动两次，曲轴转动两圈，对外做功一次。</a:t>
            </a:r>
            <a:endParaRPr lang="zh-CN" altLang="en-US" sz="2000" b="1">
              <a:solidFill>
                <a:srgbClr val="00B0F0"/>
              </a:solidFill>
              <a:highlight>
                <a:srgbClr val="FFFF00"/>
              </a:highlight>
              <a:sym typeface="+mn-ea"/>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left)">
                                      <p:cBhvr>
                                        <p:cTn id="12" dur="500"/>
                                        <p:tgtEl>
                                          <p:spTgt spid="1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wipe(left)">
                                      <p:cBhvr>
                                        <p:cTn id="22" dur="500"/>
                                        <p:tgtEl>
                                          <p:spTgt spid="14"/>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wipe(left)">
                                      <p:cBhvr>
                                        <p:cTn id="27" dur="500"/>
                                        <p:tgtEl>
                                          <p:spTgt spid="1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ipe(left)">
                                      <p:cBhvr>
                                        <p:cTn id="32" dur="500"/>
                                        <p:tgtEl>
                                          <p:spTgt spid="16"/>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wipe(left)">
                                      <p:cBhvr>
                                        <p:cTn id="37" dur="500"/>
                                        <p:tgtEl>
                                          <p:spTgt spid="17"/>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wipe(left)">
                                      <p:cBhvr>
                                        <p:cTn id="42" dur="500"/>
                                        <p:tgtEl>
                                          <p:spTgt spid="18"/>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wipe(left)">
                                      <p:cBhvr>
                                        <p:cTn id="47" dur="500"/>
                                        <p:tgtEl>
                                          <p:spTgt spid="19"/>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20"/>
                                        </p:tgtEl>
                                        <p:attrNameLst>
                                          <p:attrName>style.visibility</p:attrName>
                                        </p:attrNameLst>
                                      </p:cBhvr>
                                      <p:to>
                                        <p:strVal val="visible"/>
                                      </p:to>
                                    </p:set>
                                    <p:animEffect transition="in" filter="wipe(left)">
                                      <p:cBhvr>
                                        <p:cTn id="52" dur="500"/>
                                        <p:tgtEl>
                                          <p:spTgt spid="20"/>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22" presetClass="entr" presetSubtype="8" fill="hold" grpId="0" nodeType="click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wipe(left)">
                                      <p:cBhvr>
                                        <p:cTn id="57" dur="500"/>
                                        <p:tgtEl>
                                          <p:spTgt spid="21"/>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22" presetClass="entr" presetSubtype="8" fill="hold" grpId="0" nodeType="clickEffect">
                                  <p:stCondLst>
                                    <p:cond delay="0"/>
                                  </p:stCondLst>
                                  <p:childTnLst>
                                    <p:set>
                                      <p:cBhvr>
                                        <p:cTn id="61" dur="1" fill="hold">
                                          <p:stCondLst>
                                            <p:cond delay="0"/>
                                          </p:stCondLst>
                                        </p:cTn>
                                        <p:tgtEl>
                                          <p:spTgt spid="22"/>
                                        </p:tgtEl>
                                        <p:attrNameLst>
                                          <p:attrName>style.visibility</p:attrName>
                                        </p:attrNameLst>
                                      </p:cBhvr>
                                      <p:to>
                                        <p:strVal val="visible"/>
                                      </p:to>
                                    </p:set>
                                    <p:animEffect transition="in" filter="wipe(left)">
                                      <p:cBhvr>
                                        <p:cTn id="62" dur="500"/>
                                        <p:tgtEl>
                                          <p:spTgt spid="22"/>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22" presetClass="entr" presetSubtype="8" fill="hold" grpId="0" nodeType="clickEffect">
                                  <p:stCondLst>
                                    <p:cond delay="0"/>
                                  </p:stCondLst>
                                  <p:childTnLst>
                                    <p:set>
                                      <p:cBhvr>
                                        <p:cTn id="66" dur="1" fill="hold">
                                          <p:stCondLst>
                                            <p:cond delay="0"/>
                                          </p:stCondLst>
                                        </p:cTn>
                                        <p:tgtEl>
                                          <p:spTgt spid="23"/>
                                        </p:tgtEl>
                                        <p:attrNameLst>
                                          <p:attrName>style.visibility</p:attrName>
                                        </p:attrNameLst>
                                      </p:cBhvr>
                                      <p:to>
                                        <p:strVal val="visible"/>
                                      </p:to>
                                    </p:set>
                                    <p:animEffect transition="in" filter="wipe(left)">
                                      <p:cBhvr>
                                        <p:cTn id="67" dur="500"/>
                                        <p:tgtEl>
                                          <p:spTgt spid="23"/>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wipe(left)">
                                      <p:cBhvr>
                                        <p:cTn id="72" dur="500"/>
                                        <p:tgtEl>
                                          <p:spTgt spid="24"/>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22" presetClass="entr" presetSubtype="8" fill="hold" grpId="0" nodeType="clickEffect">
                                  <p:stCondLst>
                                    <p:cond delay="0"/>
                                  </p:stCondLst>
                                  <p:childTnLst>
                                    <p:set>
                                      <p:cBhvr>
                                        <p:cTn id="76" dur="1" fill="hold">
                                          <p:stCondLst>
                                            <p:cond delay="0"/>
                                          </p:stCondLst>
                                        </p:cTn>
                                        <p:tgtEl>
                                          <p:spTgt spid="26"/>
                                        </p:tgtEl>
                                        <p:attrNameLst>
                                          <p:attrName>style.visibility</p:attrName>
                                        </p:attrNameLst>
                                      </p:cBhvr>
                                      <p:to>
                                        <p:strVal val="visible"/>
                                      </p:to>
                                    </p:set>
                                    <p:animEffect transition="in" filter="wipe(left)">
                                      <p:cBhvr>
                                        <p:cTn id="77" dur="500"/>
                                        <p:tgtEl>
                                          <p:spTgt spid="26"/>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22" presetClass="entr" presetSubtype="8" fill="hold" grpId="0" nodeType="clickEffect">
                                  <p:stCondLst>
                                    <p:cond delay="0"/>
                                  </p:stCondLst>
                                  <p:childTnLst>
                                    <p:set>
                                      <p:cBhvr>
                                        <p:cTn id="81" dur="1" fill="hold">
                                          <p:stCondLst>
                                            <p:cond delay="0"/>
                                          </p:stCondLst>
                                        </p:cTn>
                                        <p:tgtEl>
                                          <p:spTgt spid="25"/>
                                        </p:tgtEl>
                                        <p:attrNameLst>
                                          <p:attrName>style.visibility</p:attrName>
                                        </p:attrNameLst>
                                      </p:cBhvr>
                                      <p:to>
                                        <p:strVal val="visible"/>
                                      </p:to>
                                    </p:set>
                                    <p:animEffect transition="in" filter="wipe(left)">
                                      <p:cBhvr>
                                        <p:cTn id="82" dur="500"/>
                                        <p:tgtEl>
                                          <p:spTgt spid="25"/>
                                        </p:tgtEl>
                                      </p:cBhvr>
                                    </p:animEffect>
                                  </p:childTnLst>
                                </p:cTn>
                              </p:par>
                            </p:childTnLst>
                          </p:cTn>
                        </p:par>
                      </p:childTnLst>
                    </p:cTn>
                  </p:par>
                  <p:par>
                    <p:cTn id="83" fill="hold" nodeType="clickPar">
                      <p:stCondLst>
                        <p:cond delay="indefinite"/>
                      </p:stCondLst>
                      <p:childTnLst>
                        <p:par>
                          <p:cTn id="84" fill="hold">
                            <p:stCondLst>
                              <p:cond delay="0"/>
                            </p:stCondLst>
                            <p:childTnLst>
                              <p:par>
                                <p:cTn id="85" presetID="22" presetClass="entr" presetSubtype="8" fill="hold" grpId="0" nodeType="clickEffect">
                                  <p:stCondLst>
                                    <p:cond delay="0"/>
                                  </p:stCondLst>
                                  <p:childTnLst>
                                    <p:set>
                                      <p:cBhvr>
                                        <p:cTn id="86" dur="1" fill="hold">
                                          <p:stCondLst>
                                            <p:cond delay="0"/>
                                          </p:stCondLst>
                                        </p:cTn>
                                        <p:tgtEl>
                                          <p:spTgt spid="27"/>
                                        </p:tgtEl>
                                        <p:attrNameLst>
                                          <p:attrName>style.visibility</p:attrName>
                                        </p:attrNameLst>
                                      </p:cBhvr>
                                      <p:to>
                                        <p:strVal val="visible"/>
                                      </p:to>
                                    </p:set>
                                    <p:animEffect transition="in" filter="wipe(left)">
                                      <p:cBhvr>
                                        <p:cTn id="87"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2"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4"/>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5"/>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
        <p:nvSpPr>
          <p:cNvPr id="3" name="文本框 2"/>
          <p:cNvSpPr txBox="1"/>
          <p:nvPr>
            <p:custDataLst>
              <p:tags r:id="rId6"/>
            </p:custDataLst>
          </p:nvPr>
        </p:nvSpPr>
        <p:spPr>
          <a:xfrm>
            <a:off x="-4445" y="747395"/>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现代汽车</a:t>
            </a:r>
          </a:p>
        </p:txBody>
      </p:sp>
      <p:sp>
        <p:nvSpPr>
          <p:cNvPr id="16" name="文本框 15"/>
          <p:cNvSpPr txBox="1"/>
          <p:nvPr>
            <p:custDataLst>
              <p:tags r:id="rId7"/>
            </p:custDataLst>
          </p:nvPr>
        </p:nvSpPr>
        <p:spPr>
          <a:xfrm>
            <a:off x="1270" y="1311910"/>
            <a:ext cx="12190095" cy="5408295"/>
          </a:xfrm>
          <a:prstGeom prst="rect">
            <a:avLst/>
          </a:prstGeom>
          <a:noFill/>
        </p:spPr>
        <p:txBody>
          <a:bodyPr wrap="square" rtlCol="0">
            <a:spAutoFit/>
          </a:bodyPr>
          <a:lstStyle/>
          <a:p>
            <a:pPr indent="609600" fontAlgn="auto">
              <a:lnSpc>
                <a:spcPct val="120000"/>
              </a:lnSpc>
              <a:spcBef>
                <a:spcPct val="0"/>
              </a:spcBef>
              <a:spcAft>
                <a:spcPct val="0"/>
              </a:spcAft>
              <a:buNone/>
            </a:pPr>
            <a:r>
              <a:rPr lang="zh-CN" sz="2400" dirty="0">
                <a:solidFill>
                  <a:schemeClr val="tx1"/>
                </a:solidFill>
                <a:latin typeface="Times New Roman" panose="02020603050405020304" pitchFamily="18" charset="0"/>
                <a:ea typeface="楷体" panose="02010609060101010101" charset="-122"/>
                <a:cs typeface="Times New Roman" panose="02020603050405020304" pitchFamily="18" charset="0"/>
              </a:rPr>
              <a:t>汽车已经成为现代生活中不可缺少的一部分。</a:t>
            </a:r>
          </a:p>
          <a:p>
            <a:pPr indent="609600" fontAlgn="auto">
              <a:lnSpc>
                <a:spcPct val="120000"/>
              </a:lnSpc>
              <a:spcBef>
                <a:spcPct val="0"/>
              </a:spcBef>
              <a:spcAft>
                <a:spcPct val="0"/>
              </a:spcAft>
              <a:buNone/>
            </a:pPr>
            <a:r>
              <a:rPr lang="zh-CN" sz="2400"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燃油汽车由发动机、底盘、车身和电气设备四大部分组成。发动机把燃料燃烧产生的内能变为机械能，再通过底盘上的传动机构，将动力传给车轮，使汽车行驶。电气设备的作用主要是产生电火花以点燃气缸中的可燃气体、启动发动机时用电机带动飞轮旋转、提供照明等。</a:t>
            </a:r>
          </a:p>
          <a:p>
            <a:pPr indent="609600" fontAlgn="auto">
              <a:lnSpc>
                <a:spcPct val="120000"/>
              </a:lnSpc>
              <a:spcBef>
                <a:spcPct val="0"/>
              </a:spcBef>
              <a:spcAft>
                <a:spcPct val="0"/>
              </a:spcAft>
              <a:buNone/>
            </a:pPr>
            <a:r>
              <a:rPr lang="zh-CN" sz="2400"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燃油汽车一般采用三缸、四缸或六缸等多缸发动机，每个气缸都进行四冲程循环，由于各个气缸交替做功，所以发动机运转比较平稳。</a:t>
            </a:r>
          </a:p>
          <a:p>
            <a:pPr indent="609600" fontAlgn="auto">
              <a:lnSpc>
                <a:spcPct val="120000"/>
              </a:lnSpc>
              <a:spcBef>
                <a:spcPct val="0"/>
              </a:spcBef>
              <a:spcAft>
                <a:spcPct val="0"/>
              </a:spcAft>
              <a:buNone/>
            </a:pPr>
            <a:r>
              <a:rPr lang="zh-CN" sz="2400" dirty="0">
                <a:solidFill>
                  <a:schemeClr val="tx1"/>
                </a:solidFill>
                <a:latin typeface="Times New Roman" panose="02020603050405020304" pitchFamily="18" charset="0"/>
                <a:ea typeface="楷体" panose="02010609060101010101" charset="-122"/>
                <a:cs typeface="Times New Roman" panose="02020603050405020304" pitchFamily="18" charset="0"/>
                <a:sym typeface="+mn-ea"/>
              </a:rPr>
              <a:t>随着电子技术的发展，许多燃油汽车已经采用了电子燃油喷射系统。微电脑可以根据内燃机的工作状态和空气的温度等多种因素精确控制喷油的数量和时机，以提高燃烧效率，减少有害气体的排放，降低燃料的消耗，同时提高发动机的功率。电子技术的应用，使燃油汽车有了更广阔的发展空间。此外，利用电能、氢能等的各种新能源汽车也在快速发展。未来的汽车将更加节能、安全，对环境的影响会更小。</a:t>
            </a:r>
          </a:p>
        </p:txBody>
      </p:sp>
      <p:pic>
        <p:nvPicPr>
          <p:cNvPr id="7" name="图片 6"/>
          <p:cNvPicPr>
            <a:picLocks noChangeAspect="1"/>
          </p:cNvPicPr>
          <p:nvPr>
            <p:custDataLst>
              <p:tags r:id="rId8"/>
            </p:custDataLst>
          </p:nvPr>
        </p:nvPicPr>
        <p:blipFill>
          <a:blip r:embed="rId15"/>
          <a:stretch>
            <a:fillRect/>
          </a:stretch>
        </p:blipFill>
        <p:spPr>
          <a:xfrm>
            <a:off x="0" y="724853"/>
            <a:ext cx="3743325" cy="628650"/>
          </a:xfrm>
          <a:prstGeom prst="rect">
            <a:avLst/>
          </a:prstGeom>
        </p:spPr>
      </p:pic>
      <p:pic>
        <p:nvPicPr>
          <p:cNvPr id="12" name="图片 11"/>
          <p:cNvPicPr>
            <a:picLocks noChangeAspect="1"/>
          </p:cNvPicPr>
          <p:nvPr>
            <p:custDataLst>
              <p:tags r:id="rId9"/>
            </p:custDataLst>
          </p:nvPr>
        </p:nvPicPr>
        <p:blipFill>
          <a:blip r:embed="rId16">
            <a:extLst>
              <a:ext uri="{28A0092B-C50C-407E-A947-70E740481C1C}">
                <a14:useLocalDpi xmlns:a14="http://schemas.microsoft.com/office/drawing/2010/main" val="0"/>
              </a:ext>
            </a:extLst>
          </a:blip>
          <a:srcRect r="929" b="20167"/>
          <a:stretch>
            <a:fillRect/>
          </a:stretch>
        </p:blipFill>
        <p:spPr>
          <a:xfrm>
            <a:off x="8467725" y="8255"/>
            <a:ext cx="3723640" cy="1809750"/>
          </a:xfrm>
          <a:prstGeom prst="rect">
            <a:avLst/>
          </a:prstGeom>
        </p:spPr>
      </p:pic>
      <p:pic>
        <p:nvPicPr>
          <p:cNvPr id="10" name="14.2科学世界">
            <a:hlinkClick r:id="" action="ppaction://media"/>
          </p:cNvPr>
          <p:cNvPicPr/>
          <p:nvPr>
            <a:videoFile r:link="rId11"/>
            <p:custDataLst>
              <p:tags r:id="rId12"/>
            </p:custDataLst>
            <p:extLst>
              <p:ext uri="{DAA4B4D4-6D71-4841-9C94-3DE7FCFB9230}">
                <p14:media xmlns:p14="http://schemas.microsoft.com/office/powerpoint/2010/main" r:embed="rId10"/>
              </p:ext>
            </p:extLst>
          </p:nvPr>
        </p:nvPicPr>
        <p:blipFill>
          <a:blip r:embed="rId17"/>
          <a:stretch>
            <a:fillRect/>
          </a:stretch>
        </p:blipFill>
        <p:spPr>
          <a:xfrm>
            <a:off x="2596833" y="2145665"/>
            <a:ext cx="6998335" cy="3229610"/>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par>
                          <p:cTn id="8" fill="hold" nodeType="afterGroup">
                            <p:stCondLst>
                              <p:cond delay="500"/>
                            </p:stCondLst>
                            <p:childTnLst>
                              <p:par>
                                <p:cTn id="9" presetID="1" presetClass="mediacall" presetSubtype="0" fill="hold" nodeType="afterEffect">
                                  <p:stCondLst>
                                    <p:cond delay="0"/>
                                  </p:stCondLst>
                                  <p:childTnLst>
                                    <p:cmd type="call" cmd="playFrom(0.0)">
                                      <p:cBhvr additive="base">
                                        <p:cTn id="10" dur="108134" fill="hold"/>
                                        <p:tgtEl>
                                          <p:spTgt spid="10"/>
                                        </p:tgtEl>
                                      </p:cBhvr>
                                    </p:cmd>
                                  </p:childTnLst>
                                </p:cTn>
                              </p:par>
                            </p:childTnLst>
                          </p:cTn>
                        </p:par>
                        <p:par>
                          <p:cTn id="11" fill="hold" nodeType="afterGroup">
                            <p:stCondLst>
                              <p:cond delay="108634"/>
                            </p:stCondLst>
                            <p:childTnLst>
                              <p:par>
                                <p:cTn id="12" presetID="22" presetClass="exit" presetSubtype="8" fill="hold" nodeType="afterEffect">
                                  <p:stCondLst>
                                    <p:cond delay="0"/>
                                  </p:stCondLst>
                                  <p:childTnLst>
                                    <p:animEffect transition="out" filter="wipe(left)">
                                      <p:cBhvr>
                                        <p:cTn id="13" dur="500"/>
                                        <p:tgtEl>
                                          <p:spTgt spid="10"/>
                                        </p:tgtEl>
                                      </p:cBhvr>
                                    </p:animEffect>
                                    <p:set>
                                      <p:cBhvr>
                                        <p:cTn id="14"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5" fill="hold" display="0">
                  <p:stCondLst>
                    <p:cond delay="indefinite"/>
                  </p:stCondLst>
                </p:cTn>
                <p:tgtEl>
                  <p:spTgt spid="10"/>
                </p:tgtEl>
              </p:cMediaNode>
            </p:video>
            <p:seq concurrent="1" nextAc="seek">
              <p:cTn id="16" restart="whenNotActive" fill="hold" evtFilter="cancelBubble" nodeType="interactiveSeq">
                <p:stCondLst>
                  <p:cond evt="onClick" delay="0">
                    <p:tgtEl>
                      <p:spTgt spid="10"/>
                    </p:tgtEl>
                  </p:cond>
                </p:stCondLst>
                <p:endSync evt="end" delay="0">
                  <p:rtn val="all"/>
                </p:endSync>
                <p:childTnLst>
                  <p:par>
                    <p:cTn id="17" fill="hold" nodeType="clickPar">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additive="base">
                                        <p:cTn id="20"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7" name="组合 46"/>
          <p:cNvGrpSpPr/>
          <p:nvPr>
            <p:custDataLst>
              <p:tags r:id="rId2"/>
            </p:custDataLst>
          </p:nvPr>
        </p:nvGrpSpPr>
        <p:grpSpPr>
          <a:xfrm>
            <a:off x="2560320" y="2873375"/>
            <a:ext cx="466090" cy="1833245"/>
            <a:chOff x="3460" y="3675"/>
            <a:chExt cx="734" cy="4580"/>
          </a:xfrm>
        </p:grpSpPr>
        <p:cxnSp>
          <p:nvCxnSpPr>
            <p:cNvPr id="48" name="直接连接符 47"/>
            <p:cNvCxnSpPr/>
            <p:nvPr>
              <p:custDataLst>
                <p:tags r:id="rId32"/>
              </p:custDataLst>
            </p:nvPr>
          </p:nvCxnSpPr>
          <p:spPr>
            <a:xfrm>
              <a:off x="3460" y="6928"/>
              <a:ext cx="446" cy="3"/>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33"/>
              </p:custDataLst>
            </p:nvPr>
          </p:nvCxnSpPr>
          <p:spPr>
            <a:xfrm>
              <a:off x="3885" y="3678"/>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custDataLst>
                <p:tags r:id="rId34"/>
              </p:custDataLst>
            </p:nvPr>
          </p:nvCxnSpPr>
          <p:spPr>
            <a:xfrm>
              <a:off x="3885" y="8252"/>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custDataLst>
                <p:tags r:id="rId35"/>
              </p:custDataLst>
            </p:nvPr>
          </p:nvCxnSpPr>
          <p:spPr>
            <a:xfrm flipH="1">
              <a:off x="3900" y="3675"/>
              <a:ext cx="0" cy="458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grpSp>
      <p:grpSp>
        <p:nvGrpSpPr>
          <p:cNvPr id="53" name="组合 52"/>
          <p:cNvGrpSpPr/>
          <p:nvPr>
            <p:custDataLst>
              <p:tags r:id="rId3"/>
            </p:custDataLst>
          </p:nvPr>
        </p:nvGrpSpPr>
        <p:grpSpPr>
          <a:xfrm>
            <a:off x="2532380" y="1525270"/>
            <a:ext cx="494030" cy="955040"/>
            <a:chOff x="3416" y="3675"/>
            <a:chExt cx="778" cy="4387"/>
          </a:xfrm>
        </p:grpSpPr>
        <p:cxnSp>
          <p:nvCxnSpPr>
            <p:cNvPr id="54" name="直接连接符 53"/>
            <p:cNvCxnSpPr/>
            <p:nvPr>
              <p:custDataLst>
                <p:tags r:id="rId28"/>
              </p:custDataLst>
            </p:nvPr>
          </p:nvCxnSpPr>
          <p:spPr>
            <a:xfrm>
              <a:off x="3416" y="5859"/>
              <a:ext cx="484"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5" name="直接连接符 54"/>
            <p:cNvCxnSpPr/>
            <p:nvPr>
              <p:custDataLst>
                <p:tags r:id="rId29"/>
              </p:custDataLst>
            </p:nvPr>
          </p:nvCxnSpPr>
          <p:spPr>
            <a:xfrm>
              <a:off x="3885" y="3678"/>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6" name="直接连接符 55"/>
            <p:cNvCxnSpPr/>
            <p:nvPr>
              <p:custDataLst>
                <p:tags r:id="rId30"/>
              </p:custDataLst>
            </p:nvPr>
          </p:nvCxnSpPr>
          <p:spPr>
            <a:xfrm>
              <a:off x="3885" y="8062"/>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31"/>
              </p:custDataLst>
            </p:nvPr>
          </p:nvCxnSpPr>
          <p:spPr>
            <a:xfrm flipH="1">
              <a:off x="3900" y="3675"/>
              <a:ext cx="0" cy="438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custDataLst>
              <p:tags r:id="rId4"/>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5"/>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6"/>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课堂小结</a:t>
            </a:r>
            <a:endParaRPr lang="en-US" altLang="zh-CN" sz="3200" b="1"/>
          </a:p>
        </p:txBody>
      </p:sp>
      <p:sp>
        <p:nvSpPr>
          <p:cNvPr id="14" name="任意多边形 13"/>
          <p:cNvSpPr/>
          <p:nvPr>
            <p:custDataLst>
              <p:tags r:id="rId7"/>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8"/>
            </p:custDataLst>
          </p:nvPr>
        </p:nvSpPr>
        <p:spPr>
          <a:xfrm>
            <a:off x="974725" y="8255"/>
            <a:ext cx="4218940" cy="521970"/>
          </a:xfrm>
          <a:prstGeom prst="rect">
            <a:avLst/>
          </a:prstGeom>
          <a:noFill/>
        </p:spPr>
        <p:txBody>
          <a:bodyPr wrap="square" rtlCol="0">
            <a:spAutoFit/>
          </a:bodyPr>
          <a:lstStyle/>
          <a:p>
            <a:r>
              <a:rPr lang="zh-CN" altLang="en-US" sz="2800" b="1">
                <a:solidFill>
                  <a:schemeClr val="bg1"/>
                </a:solidFill>
              </a:rPr>
              <a:t>热机</a:t>
            </a:r>
          </a:p>
        </p:txBody>
      </p:sp>
      <p:sp>
        <p:nvSpPr>
          <p:cNvPr id="22" name="文本框 21"/>
          <p:cNvSpPr txBox="1"/>
          <p:nvPr>
            <p:custDataLst>
              <p:tags r:id="rId9"/>
            </p:custDataLst>
          </p:nvPr>
        </p:nvSpPr>
        <p:spPr>
          <a:xfrm>
            <a:off x="0" y="2868930"/>
            <a:ext cx="1165225" cy="460375"/>
          </a:xfrm>
          <a:prstGeom prst="rect">
            <a:avLst/>
          </a:prstGeom>
          <a:solidFill>
            <a:schemeClr val="accent1">
              <a:lumMod val="60000"/>
              <a:lumOff val="40000"/>
            </a:schemeClr>
          </a:solidFill>
          <a:ln>
            <a:solidFill>
              <a:schemeClr val="tx1"/>
            </a:solidFill>
          </a:ln>
        </p:spPr>
        <p:txBody>
          <a:bodyPr wrap="square" rtlCol="0" anchor="t">
            <a:spAutoFit/>
          </a:bodyPr>
          <a:lstStyle/>
          <a:p>
            <a:pPr algn="ctr"/>
            <a:r>
              <a:rPr lang="zh-CN" altLang="en-US" sz="2400">
                <a:solidFill>
                  <a:srgbClr val="002060"/>
                </a:solidFill>
                <a:latin typeface="微软雅黑" panose="020B0503020204020204" charset="-122"/>
                <a:ea typeface="微软雅黑"/>
                <a:sym typeface="+mn-ea"/>
              </a:rPr>
              <a:t>热机</a:t>
            </a:r>
            <a:endParaRPr lang="zh-CN" altLang="en-US" sz="2400">
              <a:solidFill>
                <a:srgbClr val="002060"/>
              </a:solidFill>
            </a:endParaRPr>
          </a:p>
        </p:txBody>
      </p:sp>
      <p:sp>
        <p:nvSpPr>
          <p:cNvPr id="23" name="矩形 82950"/>
          <p:cNvSpPr/>
          <p:nvPr>
            <p:custDataLst>
              <p:tags r:id="rId10"/>
            </p:custDataLst>
          </p:nvPr>
        </p:nvSpPr>
        <p:spPr>
          <a:xfrm>
            <a:off x="2306955" y="2021840"/>
            <a:ext cx="751205" cy="264795"/>
          </a:xfrm>
          <a:prstGeom prst="rect">
            <a:avLst/>
          </a:prstGeom>
          <a:noFill/>
          <a:ln w="9525">
            <a:solidFill>
              <a:srgbClr val="000000">
                <a:alpha val="0"/>
              </a:srgbClr>
            </a:solidFill>
          </a:ln>
          <a:extLst>
            <a:ext uri="{909E8E84-426E-40DD-AFC4-6F175D3DCCD1}">
              <a14:hiddenFill xmlns:a14="http://schemas.microsoft.com/office/drawing/2010/main">
                <a:solidFill>
                  <a:srgbClr val="0070C0"/>
                </a:solidFill>
              </a14:hiddenFill>
            </a:ext>
          </a:extLst>
        </p:spPr>
        <p:txBody>
          <a:bodyPr wrap="square" anchor="t">
            <a:noAutofit/>
          </a:body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rgbClr val="002060"/>
              </a:solidFill>
              <a:effectLst/>
              <a:uLnTx/>
              <a:uFillTx/>
              <a:latin typeface="微软雅黑" panose="020B0503020204020204" charset="-122"/>
              <a:ea typeface="微软雅黑"/>
              <a:cs typeface="宋体" panose="02010600030101010101" pitchFamily="2" charset="-122"/>
            </a:endParaRPr>
          </a:p>
        </p:txBody>
      </p:sp>
      <p:sp>
        <p:nvSpPr>
          <p:cNvPr id="26" name="文本框 25"/>
          <p:cNvSpPr txBox="1"/>
          <p:nvPr>
            <p:custDataLst>
              <p:tags r:id="rId11"/>
            </p:custDataLst>
          </p:nvPr>
        </p:nvSpPr>
        <p:spPr>
          <a:xfrm>
            <a:off x="1570355" y="1811020"/>
            <a:ext cx="1066800" cy="429895"/>
          </a:xfrm>
          <a:prstGeom prst="rect">
            <a:avLst/>
          </a:prstGeom>
          <a:solidFill>
            <a:schemeClr val="accent1">
              <a:lumMod val="20000"/>
              <a:lumOff val="80000"/>
            </a:schemeClr>
          </a:solidFill>
          <a:ln>
            <a:solidFill>
              <a:schemeClr val="tx1"/>
            </a:solidFill>
          </a:ln>
        </p:spPr>
        <p:txBody>
          <a:bodyPr wrap="square" rtlCol="0" anchor="t">
            <a:spAutoFit/>
          </a:bodyPr>
          <a:lstStyle/>
          <a:p>
            <a:r>
              <a:rPr lang="zh-CN" altLang="en-US" sz="2200">
                <a:solidFill>
                  <a:srgbClr val="002060"/>
                </a:solidFill>
              </a:rPr>
              <a:t>热机</a:t>
            </a:r>
          </a:p>
        </p:txBody>
      </p:sp>
      <p:sp>
        <p:nvSpPr>
          <p:cNvPr id="33" name="文本框 32"/>
          <p:cNvSpPr txBox="1"/>
          <p:nvPr>
            <p:custDataLst>
              <p:tags r:id="rId12"/>
            </p:custDataLst>
          </p:nvPr>
        </p:nvSpPr>
        <p:spPr>
          <a:xfrm>
            <a:off x="1544955" y="3954145"/>
            <a:ext cx="1076960" cy="429895"/>
          </a:xfrm>
          <a:prstGeom prst="rect">
            <a:avLst/>
          </a:prstGeom>
          <a:solidFill>
            <a:schemeClr val="accent1">
              <a:lumMod val="20000"/>
              <a:lumOff val="80000"/>
            </a:schemeClr>
          </a:solidFill>
          <a:ln>
            <a:solidFill>
              <a:schemeClr val="tx1"/>
            </a:solidFill>
          </a:ln>
        </p:spPr>
        <p:txBody>
          <a:bodyPr wrap="square" rtlCol="0" anchor="t">
            <a:spAutoFit/>
          </a:bodyPr>
          <a:lstStyle/>
          <a:p>
            <a:r>
              <a:rPr lang="zh-CN" altLang="en-US" sz="2200">
                <a:solidFill>
                  <a:srgbClr val="002060"/>
                </a:solidFill>
                <a:latin typeface="微软雅黑" panose="020B0503020204020204" charset="-122"/>
                <a:ea typeface="微软雅黑"/>
                <a:sym typeface="+mn-ea"/>
              </a:rPr>
              <a:t>内燃机</a:t>
            </a:r>
            <a:endParaRPr lang="zh-CN" altLang="en-US" sz="2200">
              <a:solidFill>
                <a:srgbClr val="002060"/>
              </a:solidFill>
            </a:endParaRPr>
          </a:p>
        </p:txBody>
      </p:sp>
      <p:grpSp>
        <p:nvGrpSpPr>
          <p:cNvPr id="41" name="组合 40"/>
          <p:cNvGrpSpPr/>
          <p:nvPr>
            <p:custDataLst>
              <p:tags r:id="rId13"/>
            </p:custDataLst>
          </p:nvPr>
        </p:nvGrpSpPr>
        <p:grpSpPr>
          <a:xfrm>
            <a:off x="1179830" y="1993265"/>
            <a:ext cx="374650" cy="2183130"/>
            <a:chOff x="3604" y="3675"/>
            <a:chExt cx="590" cy="4387"/>
          </a:xfrm>
        </p:grpSpPr>
        <p:cxnSp>
          <p:nvCxnSpPr>
            <p:cNvPr id="42" name="直接连接符 41"/>
            <p:cNvCxnSpPr/>
            <p:nvPr>
              <p:custDataLst>
                <p:tags r:id="rId24"/>
              </p:custDataLst>
            </p:nvPr>
          </p:nvCxnSpPr>
          <p:spPr>
            <a:xfrm>
              <a:off x="3604" y="5877"/>
              <a:ext cx="295"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custDataLst>
                <p:tags r:id="rId25"/>
              </p:custDataLst>
            </p:nvPr>
          </p:nvCxnSpPr>
          <p:spPr>
            <a:xfrm>
              <a:off x="3885" y="3678"/>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6"/>
              </p:custDataLst>
            </p:nvPr>
          </p:nvCxnSpPr>
          <p:spPr>
            <a:xfrm>
              <a:off x="3885" y="8062"/>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custDataLst>
                <p:tags r:id="rId27"/>
              </p:custDataLst>
            </p:nvPr>
          </p:nvCxnSpPr>
          <p:spPr>
            <a:xfrm flipH="1">
              <a:off x="3900" y="3675"/>
              <a:ext cx="0" cy="438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46" name="文本框 45"/>
          <p:cNvSpPr txBox="1"/>
          <p:nvPr>
            <p:custDataLst>
              <p:tags r:id="rId14"/>
            </p:custDataLst>
          </p:nvPr>
        </p:nvSpPr>
        <p:spPr>
          <a:xfrm>
            <a:off x="3016885" y="1289050"/>
            <a:ext cx="7502525" cy="1410970"/>
          </a:xfrm>
          <a:prstGeom prst="rect">
            <a:avLst/>
          </a:prstGeom>
          <a:noFill/>
        </p:spPr>
        <p:txBody>
          <a:bodyPr wrap="square" rtlCol="0" anchor="t">
            <a:spAutoFit/>
          </a:bodyPr>
          <a:lstStyle/>
          <a:p>
            <a:pPr indent="0" fontAlgn="auto">
              <a:lnSpc>
                <a:spcPct val="130000"/>
              </a:lnSpc>
            </a:pPr>
            <a:r>
              <a:rPr lang="zh-CN" altLang="en-US" sz="2200" noProof="0">
                <a:ln>
                  <a:noFill/>
                </a:ln>
                <a:solidFill>
                  <a:srgbClr val="002060"/>
                </a:solidFill>
                <a:effectLst/>
                <a:uLnTx/>
                <a:uFillTx/>
                <a:latin typeface="Times New Roman" panose="02020603050405020304" pitchFamily="18" charset="0"/>
                <a:ea typeface="微软雅黑"/>
                <a:cs typeface="Times New Roman" panose="02020603050405020304" pitchFamily="18" charset="0"/>
                <a:sym typeface="+mn-ea"/>
              </a:rPr>
              <a:t>定义：利用内能做功的机械</a:t>
            </a:r>
          </a:p>
          <a:p>
            <a:pPr indent="0" fontAlgn="auto">
              <a:lnSpc>
                <a:spcPct val="130000"/>
              </a:lnSpc>
            </a:pPr>
            <a:r>
              <a:rPr lang="zh-CN" altLang="en-US" sz="2200" noProof="0">
                <a:ln>
                  <a:noFill/>
                </a:ln>
                <a:solidFill>
                  <a:srgbClr val="002060"/>
                </a:solidFill>
                <a:effectLst/>
                <a:uLnTx/>
                <a:uFillTx/>
                <a:latin typeface="Times New Roman" panose="02020603050405020304" pitchFamily="18" charset="0"/>
                <a:ea typeface="微软雅黑"/>
                <a:cs typeface="Times New Roman" panose="02020603050405020304" pitchFamily="18" charset="0"/>
                <a:sym typeface="+mn-ea"/>
              </a:rPr>
              <a:t>工作原理：利用内能做功，将内能转化为机械能</a:t>
            </a:r>
          </a:p>
          <a:p>
            <a:pPr indent="0" fontAlgn="auto">
              <a:lnSpc>
                <a:spcPct val="130000"/>
              </a:lnSpc>
            </a:pPr>
            <a:r>
              <a:rPr lang="zh-CN" altLang="en-US" sz="2200" noProof="0">
                <a:ln>
                  <a:noFill/>
                </a:ln>
                <a:solidFill>
                  <a:srgbClr val="002060"/>
                </a:solidFill>
                <a:effectLst/>
                <a:uLnTx/>
                <a:uFillTx/>
                <a:latin typeface="Times New Roman" panose="02020603050405020304" pitchFamily="18" charset="0"/>
                <a:ea typeface="微软雅黑"/>
                <a:cs typeface="Times New Roman" panose="02020603050405020304" pitchFamily="18" charset="0"/>
                <a:sym typeface="+mn-ea"/>
              </a:rPr>
              <a:t>种类：蒸汽机、内燃机、汽轮机、喷气发动机等</a:t>
            </a:r>
          </a:p>
        </p:txBody>
      </p:sp>
      <p:sp>
        <p:nvSpPr>
          <p:cNvPr id="71" name="文本框 70"/>
          <p:cNvSpPr txBox="1"/>
          <p:nvPr>
            <p:custDataLst>
              <p:tags r:id="rId15"/>
            </p:custDataLst>
          </p:nvPr>
        </p:nvSpPr>
        <p:spPr>
          <a:xfrm>
            <a:off x="3000375" y="2626360"/>
            <a:ext cx="7459345" cy="2290445"/>
          </a:xfrm>
          <a:prstGeom prst="rect">
            <a:avLst/>
          </a:prstGeom>
          <a:noFill/>
        </p:spPr>
        <p:txBody>
          <a:bodyPr wrap="square" rtlCol="0" anchor="t">
            <a:spAutoFit/>
          </a:bodyPr>
          <a:lstStyle/>
          <a:p>
            <a:pPr eaLnBrk="1" hangingPunct="1">
              <a:lnSpc>
                <a:spcPct val="130000"/>
              </a:lnSpc>
              <a:spcBef>
                <a:spcPct val="0"/>
              </a:spcBef>
              <a:spcAft>
                <a:spcPct val="0"/>
              </a:spcAft>
            </a:pPr>
            <a:r>
              <a:rPr lang="zh-CN" altLang="en-US" sz="2200">
                <a:solidFill>
                  <a:srgbClr val="002060"/>
                </a:solidFill>
                <a:latin typeface="Times New Roman" panose="02020603050405020304" pitchFamily="18" charset="0"/>
                <a:cs typeface="Times New Roman" panose="02020603050405020304" pitchFamily="18" charset="0"/>
                <a:sym typeface="+mn-ea"/>
              </a:rPr>
              <a:t>定义：燃料直接在发动机气缸内燃烧产生动力的热机</a:t>
            </a:r>
          </a:p>
          <a:p>
            <a:pPr eaLnBrk="1" hangingPunct="1">
              <a:lnSpc>
                <a:spcPct val="130000"/>
              </a:lnSpc>
              <a:spcBef>
                <a:spcPct val="0"/>
              </a:spcBef>
              <a:spcAft>
                <a:spcPct val="0"/>
              </a:spcAft>
            </a:pPr>
            <a:r>
              <a:rPr lang="en-US" altLang="zh-CN" sz="2200">
                <a:solidFill>
                  <a:srgbClr val="002060"/>
                </a:solidFill>
                <a:latin typeface="Times New Roman" panose="02020603050405020304" pitchFamily="18" charset="0"/>
                <a:cs typeface="Times New Roman" panose="02020603050405020304" pitchFamily="18" charset="0"/>
                <a:sym typeface="+mn-ea"/>
              </a:rPr>
              <a:t>            </a:t>
            </a:r>
            <a:r>
              <a:rPr lang="zh-CN" altLang="en-US" sz="2200">
                <a:solidFill>
                  <a:srgbClr val="002060"/>
                </a:solidFill>
                <a:latin typeface="Times New Roman" panose="02020603050405020304" pitchFamily="18" charset="0"/>
                <a:cs typeface="Times New Roman" panose="02020603050405020304" pitchFamily="18" charset="0"/>
                <a:sym typeface="+mn-ea"/>
              </a:rPr>
              <a:t>内燃机是现代社会中最常见的一种热机</a:t>
            </a:r>
          </a:p>
          <a:p>
            <a:pPr eaLnBrk="1" hangingPunct="1">
              <a:lnSpc>
                <a:spcPct val="130000"/>
              </a:lnSpc>
              <a:spcBef>
                <a:spcPct val="0"/>
              </a:spcBef>
              <a:spcAft>
                <a:spcPct val="0"/>
              </a:spcAft>
            </a:pPr>
            <a:endParaRPr lang="zh-CN" altLang="en-US" sz="2200">
              <a:solidFill>
                <a:srgbClr val="002060"/>
              </a:solidFill>
              <a:latin typeface="Times New Roman" panose="02020603050405020304" pitchFamily="18" charset="0"/>
              <a:cs typeface="Times New Roman" panose="02020603050405020304" pitchFamily="18" charset="0"/>
              <a:sym typeface="+mn-ea"/>
            </a:endParaRPr>
          </a:p>
          <a:p>
            <a:pPr eaLnBrk="1" hangingPunct="1">
              <a:lnSpc>
                <a:spcPct val="130000"/>
              </a:lnSpc>
              <a:spcBef>
                <a:spcPct val="0"/>
              </a:spcBef>
              <a:spcAft>
                <a:spcPct val="0"/>
              </a:spcAft>
            </a:pPr>
            <a:endParaRPr lang="zh-CN" altLang="en-US" sz="2200">
              <a:solidFill>
                <a:srgbClr val="002060"/>
              </a:solidFill>
              <a:latin typeface="Times New Roman" panose="02020603050405020304" pitchFamily="18" charset="0"/>
              <a:cs typeface="Times New Roman" panose="02020603050405020304" pitchFamily="18" charset="0"/>
              <a:sym typeface="+mn-ea"/>
            </a:endParaRPr>
          </a:p>
          <a:p>
            <a:pPr eaLnBrk="1" hangingPunct="1">
              <a:lnSpc>
                <a:spcPct val="130000"/>
              </a:lnSpc>
              <a:spcBef>
                <a:spcPct val="0"/>
              </a:spcBef>
              <a:spcAft>
                <a:spcPct val="0"/>
              </a:spcAft>
            </a:pPr>
            <a:r>
              <a:rPr lang="zh-CN" altLang="en-US" sz="2200">
                <a:solidFill>
                  <a:srgbClr val="002060"/>
                </a:solidFill>
                <a:latin typeface="Times New Roman" panose="02020603050405020304" pitchFamily="18" charset="0"/>
                <a:cs typeface="Times New Roman" panose="02020603050405020304" pitchFamily="18" charset="0"/>
                <a:sym typeface="+mn-ea"/>
              </a:rPr>
              <a:t>分类</a:t>
            </a:r>
          </a:p>
        </p:txBody>
      </p:sp>
      <p:sp>
        <p:nvSpPr>
          <p:cNvPr id="10" name="文本框 9"/>
          <p:cNvSpPr txBox="1"/>
          <p:nvPr>
            <p:custDataLst>
              <p:tags r:id="rId16"/>
            </p:custDataLst>
          </p:nvPr>
        </p:nvSpPr>
        <p:spPr>
          <a:xfrm>
            <a:off x="4210050" y="3649345"/>
            <a:ext cx="1076960" cy="429895"/>
          </a:xfrm>
          <a:prstGeom prst="rect">
            <a:avLst/>
          </a:prstGeom>
          <a:solidFill>
            <a:schemeClr val="accent1">
              <a:lumMod val="20000"/>
              <a:lumOff val="80000"/>
            </a:schemeClr>
          </a:solidFill>
          <a:ln>
            <a:solidFill>
              <a:schemeClr val="tx1"/>
            </a:solidFill>
          </a:ln>
        </p:spPr>
        <p:txBody>
          <a:bodyPr wrap="square" rtlCol="0" anchor="t">
            <a:spAutoFit/>
          </a:bodyPr>
          <a:lstStyle/>
          <a:p>
            <a:r>
              <a:rPr lang="zh-CN" altLang="en-US" sz="2200">
                <a:solidFill>
                  <a:srgbClr val="002060"/>
                </a:solidFill>
                <a:latin typeface="微软雅黑" panose="020B0503020204020204" charset="-122"/>
                <a:ea typeface="微软雅黑"/>
                <a:sym typeface="+mn-ea"/>
              </a:rPr>
              <a:t>汽油机</a:t>
            </a:r>
            <a:endParaRPr lang="zh-CN" altLang="en-US" sz="2200">
              <a:solidFill>
                <a:srgbClr val="002060"/>
              </a:solidFill>
            </a:endParaRPr>
          </a:p>
        </p:txBody>
      </p:sp>
      <p:sp>
        <p:nvSpPr>
          <p:cNvPr id="12" name="文本框 11"/>
          <p:cNvSpPr txBox="1"/>
          <p:nvPr>
            <p:custDataLst>
              <p:tags r:id="rId17"/>
            </p:custDataLst>
          </p:nvPr>
        </p:nvSpPr>
        <p:spPr>
          <a:xfrm>
            <a:off x="4210050" y="4764405"/>
            <a:ext cx="1076960" cy="429895"/>
          </a:xfrm>
          <a:prstGeom prst="rect">
            <a:avLst/>
          </a:prstGeom>
          <a:solidFill>
            <a:schemeClr val="accent1">
              <a:lumMod val="20000"/>
              <a:lumOff val="80000"/>
            </a:schemeClr>
          </a:solidFill>
          <a:ln>
            <a:solidFill>
              <a:schemeClr val="tx1"/>
            </a:solidFill>
          </a:ln>
        </p:spPr>
        <p:txBody>
          <a:bodyPr wrap="square" rtlCol="0" anchor="t">
            <a:spAutoFit/>
          </a:bodyPr>
          <a:lstStyle/>
          <a:p>
            <a:r>
              <a:rPr lang="zh-CN" altLang="en-US" sz="2200">
                <a:solidFill>
                  <a:srgbClr val="002060"/>
                </a:solidFill>
                <a:latin typeface="微软雅黑" panose="020B0503020204020204" charset="-122"/>
                <a:ea typeface="微软雅黑"/>
                <a:sym typeface="+mn-ea"/>
              </a:rPr>
              <a:t>柴油机</a:t>
            </a:r>
            <a:endParaRPr lang="zh-CN" altLang="en-US" sz="2200">
              <a:solidFill>
                <a:srgbClr val="002060"/>
              </a:solidFill>
            </a:endParaRPr>
          </a:p>
        </p:txBody>
      </p:sp>
      <p:grpSp>
        <p:nvGrpSpPr>
          <p:cNvPr id="13" name="组合 12"/>
          <p:cNvGrpSpPr/>
          <p:nvPr>
            <p:custDataLst>
              <p:tags r:id="rId18"/>
            </p:custDataLst>
          </p:nvPr>
        </p:nvGrpSpPr>
        <p:grpSpPr>
          <a:xfrm>
            <a:off x="3665220" y="3841750"/>
            <a:ext cx="494030" cy="1242060"/>
            <a:chOff x="3416" y="3675"/>
            <a:chExt cx="778" cy="4387"/>
          </a:xfrm>
        </p:grpSpPr>
        <p:cxnSp>
          <p:nvCxnSpPr>
            <p:cNvPr id="15" name="直接连接符 14"/>
            <p:cNvCxnSpPr/>
            <p:nvPr>
              <p:custDataLst>
                <p:tags r:id="rId20"/>
              </p:custDataLst>
            </p:nvPr>
          </p:nvCxnSpPr>
          <p:spPr>
            <a:xfrm>
              <a:off x="3416" y="6615"/>
              <a:ext cx="484"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21"/>
              </p:custDataLst>
            </p:nvPr>
          </p:nvCxnSpPr>
          <p:spPr>
            <a:xfrm>
              <a:off x="3885" y="3678"/>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custDataLst>
                <p:tags r:id="rId22"/>
              </p:custDataLst>
            </p:nvPr>
          </p:nvCxnSpPr>
          <p:spPr>
            <a:xfrm>
              <a:off x="3885" y="8062"/>
              <a:ext cx="309" cy="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custDataLst>
                <p:tags r:id="rId23"/>
              </p:custDataLst>
            </p:nvPr>
          </p:nvCxnSpPr>
          <p:spPr>
            <a:xfrm flipH="1">
              <a:off x="3900" y="3675"/>
              <a:ext cx="0" cy="4380"/>
            </a:xfrm>
            <a:prstGeom prst="line">
              <a:avLst/>
            </a:prstGeom>
            <a:ln w="19050">
              <a:solidFill>
                <a:srgbClr val="002060"/>
              </a:solidFill>
            </a:ln>
          </p:spPr>
          <p:style>
            <a:lnRef idx="1">
              <a:schemeClr val="accent1"/>
            </a:lnRef>
            <a:fillRef idx="0">
              <a:schemeClr val="accent1"/>
            </a:fillRef>
            <a:effectRef idx="0">
              <a:schemeClr val="accent1"/>
            </a:effectRef>
            <a:fontRef idx="minor">
              <a:schemeClr val="tx1"/>
            </a:fontRef>
          </p:style>
        </p:cxnSp>
      </p:grpSp>
      <p:pic>
        <p:nvPicPr>
          <p:cNvPr id="19" name="图片 18"/>
          <p:cNvPicPr>
            <a:picLocks noChangeAspect="1"/>
          </p:cNvPicPr>
          <p:nvPr>
            <p:custDataLst>
              <p:tags r:id="rId19"/>
            </p:custDataLst>
          </p:nvPr>
        </p:nvPicPr>
        <p:blipFill>
          <a:blip r:embed="rId37"/>
          <a:stretch>
            <a:fillRect/>
          </a:stretch>
        </p:blipFill>
        <p:spPr>
          <a:xfrm>
            <a:off x="5337810" y="3649345"/>
            <a:ext cx="6866890" cy="2964815"/>
          </a:xfrm>
          <a:prstGeom prst="rect">
            <a:avLst/>
          </a:prstGeom>
        </p:spPr>
      </p:pic>
    </p:spTree>
    <p:custDataLst>
      <p:tags r:id="rId1"/>
    </p:custData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custDataLst>
              <p:tags r:id="rId2"/>
            </p:custDataLst>
          </p:nvPr>
        </p:nvSpPr>
        <p:spPr>
          <a:xfrm>
            <a:off x="651510" y="1590040"/>
            <a:ext cx="8660130" cy="2040255"/>
          </a:xfrm>
          <a:prstGeom prst="rect">
            <a:avLst/>
          </a:prstGeom>
          <a:noFill/>
        </p:spPr>
        <p:txBody>
          <a:bodyPr wrap="square" rtlCol="0">
            <a:spAutoFit/>
          </a:bodyPr>
          <a:lstStyle/>
          <a:p>
            <a:pPr indent="0">
              <a:lnSpc>
                <a:spcPts val="3800"/>
              </a:lnSpc>
              <a:spcBef>
                <a:spcPct val="0"/>
              </a:spcBef>
              <a:spcAft>
                <a:spcPct val="0"/>
              </a:spcAft>
              <a:buNone/>
            </a:pPr>
            <a:r>
              <a:rPr lang="en-US" sz="2400">
                <a:solidFill>
                  <a:schemeClr val="tx1"/>
                </a:solidFill>
                <a:latin typeface="楷体" panose="02010609060101010101" charset="-122"/>
                <a:ea typeface="楷体" panose="02010609060101010101" charset="-122"/>
              </a:rPr>
              <a:t>1.</a:t>
            </a:r>
            <a:r>
              <a:rPr lang="zh-CN" sz="2400">
                <a:solidFill>
                  <a:schemeClr val="tx1"/>
                </a:solidFill>
                <a:latin typeface="楷体" panose="02010609060101010101" charset="-122"/>
                <a:ea typeface="楷体" panose="02010609060101010101" charset="-122"/>
              </a:rPr>
              <a:t>如图所示展示的是我国传统的走马灯。点燃底部的蜡烛，上升的热空气驱动扇叶转动，带动纸片小人转动。在这一过程中，不同形式的能量是如何转化的？这一能量转化过程与四冲程汽油机的哪个冲程相似？</a:t>
            </a:r>
          </a:p>
        </p:txBody>
      </p:sp>
      <p:cxnSp>
        <p:nvCxnSpPr>
          <p:cNvPr id="4" name="直接连接符 3"/>
          <p:cNvCxnSpPr/>
          <p:nvPr>
            <p:custDataLst>
              <p:tags r:id="rId3"/>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4"/>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5"/>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29" name="文本框 28"/>
          <p:cNvSpPr txBox="1"/>
          <p:nvPr>
            <p:custDataLst>
              <p:tags r:id="rId6"/>
            </p:custDataLst>
          </p:nvPr>
        </p:nvSpPr>
        <p:spPr>
          <a:xfrm>
            <a:off x="-10160" y="3630295"/>
            <a:ext cx="12191365" cy="1691640"/>
          </a:xfrm>
          <a:prstGeom prst="rect">
            <a:avLst/>
          </a:prstGeom>
          <a:noFill/>
        </p:spPr>
        <p:txBody>
          <a:bodyPr wrap="square" rtlCol="0">
            <a:spAutoFit/>
          </a:bodyPr>
          <a:lstStyle/>
          <a:p>
            <a:pPr indent="0" algn="l" fontAlgn="auto">
              <a:lnSpc>
                <a:spcPct val="130000"/>
              </a:lnSpc>
              <a:spcBef>
                <a:spcPct val="0"/>
              </a:spcBef>
              <a:spcAft>
                <a:spcPct val="0"/>
              </a:spcAft>
              <a:buNone/>
            </a:pPr>
            <a:r>
              <a:rPr lang="zh-CN" sz="2000">
                <a:solidFill>
                  <a:schemeClr val="tx1"/>
                </a:solidFill>
                <a:latin typeface="楷体" panose="02010609060101010101" charset="-122"/>
                <a:ea typeface="楷体" panose="02010609060101010101" charset="-122"/>
                <a:cs typeface="楷体" panose="02010609060101010101" charset="-122"/>
              </a:rPr>
              <a:t>解：</a:t>
            </a:r>
          </a:p>
          <a:p>
            <a:pPr indent="0" algn="l" fontAlgn="auto">
              <a:lnSpc>
                <a:spcPct val="130000"/>
              </a:lnSpc>
              <a:spcBef>
                <a:spcPct val="0"/>
              </a:spcBef>
              <a:spcAft>
                <a:spcPct val="0"/>
              </a:spcAft>
              <a:buNone/>
            </a:pPr>
            <a:r>
              <a:rPr lang="zh-CN" sz="2000">
                <a:solidFill>
                  <a:schemeClr val="tx1"/>
                </a:solidFill>
                <a:latin typeface="楷体" panose="02010609060101010101" charset="-122"/>
                <a:ea typeface="楷体" panose="02010609060101010101" charset="-122"/>
                <a:cs typeface="楷体" panose="02010609060101010101" charset="-122"/>
              </a:rPr>
              <a:t>点燃底部的蜡烛，上升的热空气驱动扇叶转动，带动纸片小人转动，这个过程将内能转化为机械能。</a:t>
            </a:r>
          </a:p>
          <a:p>
            <a:pPr indent="0" algn="l" fontAlgn="auto">
              <a:lnSpc>
                <a:spcPct val="130000"/>
              </a:lnSpc>
              <a:spcBef>
                <a:spcPct val="0"/>
              </a:spcBef>
              <a:spcAft>
                <a:spcPct val="0"/>
              </a:spcAft>
              <a:buNone/>
            </a:pPr>
            <a:r>
              <a:rPr lang="zh-CN" sz="2000">
                <a:solidFill>
                  <a:schemeClr val="tx1"/>
                </a:solidFill>
                <a:latin typeface="楷体" panose="02010609060101010101" charset="-122"/>
                <a:ea typeface="楷体" panose="02010609060101010101" charset="-122"/>
                <a:cs typeface="楷体" panose="02010609060101010101" charset="-122"/>
              </a:rPr>
              <a:t>汽油机中的压缩冲程将机械能转化为内能，做功冲程中是将内能转化为机械能。</a:t>
            </a:r>
          </a:p>
          <a:p>
            <a:pPr indent="0" algn="l" fontAlgn="auto">
              <a:lnSpc>
                <a:spcPct val="130000"/>
              </a:lnSpc>
              <a:spcBef>
                <a:spcPct val="0"/>
              </a:spcBef>
              <a:spcAft>
                <a:spcPct val="0"/>
              </a:spcAft>
              <a:buNone/>
            </a:pPr>
            <a:r>
              <a:rPr lang="zh-CN" sz="2000">
                <a:solidFill>
                  <a:schemeClr val="tx1"/>
                </a:solidFill>
                <a:latin typeface="楷体" panose="02010609060101010101" charset="-122"/>
                <a:ea typeface="楷体" panose="02010609060101010101" charset="-122"/>
                <a:cs typeface="楷体" panose="02010609060101010101" charset="-122"/>
              </a:rPr>
              <a:t>所以此过程与四冲程汽油机的做功冲程相似。</a:t>
            </a:r>
          </a:p>
        </p:txBody>
      </p:sp>
      <p:sp>
        <p:nvSpPr>
          <p:cNvPr id="14" name="任意多边形 13"/>
          <p:cNvSpPr/>
          <p:nvPr>
            <p:custDataLst>
              <p:tags r:id="rId7"/>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2" name="文本框 1"/>
          <p:cNvSpPr txBox="1"/>
          <p:nvPr>
            <p:custDataLst>
              <p:tags r:id="rId8"/>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pic>
        <p:nvPicPr>
          <p:cNvPr id="9" name="图片 8"/>
          <p:cNvPicPr>
            <a:picLocks noChangeAspect="1"/>
          </p:cNvPicPr>
          <p:nvPr>
            <p:custDataLst>
              <p:tags r:id="rId9"/>
            </p:custDataLst>
          </p:nvPr>
        </p:nvPicPr>
        <p:blipFill>
          <a:blip r:embed="rId12">
            <a:extLst>
              <a:ext uri="{BEBA8EAE-BF5A-486C-A8C5-ECC9F3942E4B}">
                <a14:imgProps xmlns:a14="http://schemas.microsoft.com/office/drawing/2010/main">
                  <a14:imgLayer r:embed="rId13">
                    <a14:imgEffect>
                      <a14:brightnessContrast contrast="20000"/>
                    </a14:imgEffect>
                  </a14:imgLayer>
                </a14:imgProps>
              </a:ext>
            </a:extLst>
          </a:blip>
          <a:stretch>
            <a:fillRect/>
          </a:stretch>
        </p:blipFill>
        <p:spPr>
          <a:xfrm>
            <a:off x="9312236" y="925618"/>
            <a:ext cx="2889754" cy="3932261"/>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9">
                                            <p:txEl>
                                              <p:pRg st="1" end="1"/>
                                            </p:txEl>
                                          </p:spTgt>
                                        </p:tgtEl>
                                        <p:attrNameLst>
                                          <p:attrName>style.visibility</p:attrName>
                                        </p:attrNameLst>
                                      </p:cBhvr>
                                      <p:to>
                                        <p:strVal val="visible"/>
                                      </p:to>
                                    </p:set>
                                    <p:animEffect transition="in" filter="wipe(left)">
                                      <p:cBhvr>
                                        <p:cTn id="7" dur="500"/>
                                        <p:tgtEl>
                                          <p:spTgt spid="29">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9">
                                            <p:txEl>
                                              <p:pRg st="2" end="2"/>
                                            </p:txEl>
                                          </p:spTgt>
                                        </p:tgtEl>
                                        <p:attrNameLst>
                                          <p:attrName>style.visibility</p:attrName>
                                        </p:attrNameLst>
                                      </p:cBhvr>
                                      <p:to>
                                        <p:strVal val="visible"/>
                                      </p:to>
                                    </p:set>
                                    <p:animEffect transition="in" filter="wipe(left)">
                                      <p:cBhvr>
                                        <p:cTn id="12" dur="500"/>
                                        <p:tgtEl>
                                          <p:spTgt spid="29">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9">
                                            <p:txEl>
                                              <p:pRg st="3" end="3"/>
                                            </p:txEl>
                                          </p:spTgt>
                                        </p:tgtEl>
                                        <p:attrNameLst>
                                          <p:attrName>style.visibility</p:attrName>
                                        </p:attrNameLst>
                                      </p:cBhvr>
                                      <p:to>
                                        <p:strVal val="visible"/>
                                      </p:to>
                                    </p:set>
                                    <p:animEffect transition="in" filter="wipe(left)">
                                      <p:cBhvr>
                                        <p:cTn id="17" dur="500"/>
                                        <p:tgtEl>
                                          <p:spTgt spid="2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4"/>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6" name="文本框 5"/>
          <p:cNvSpPr txBox="1"/>
          <p:nvPr>
            <p:custDataLst>
              <p:tags r:id="rId5"/>
            </p:custDataLst>
          </p:nvPr>
        </p:nvSpPr>
        <p:spPr>
          <a:xfrm>
            <a:off x="651510" y="1590040"/>
            <a:ext cx="10798810" cy="1065530"/>
          </a:xfrm>
          <a:prstGeom prst="rect">
            <a:avLst/>
          </a:prstGeom>
          <a:noFill/>
        </p:spPr>
        <p:txBody>
          <a:bodyPr wrap="square" rtlCol="0">
            <a:spAutoFit/>
          </a:bodyPr>
          <a:lstStyle/>
          <a:p>
            <a:pPr indent="0">
              <a:lnSpc>
                <a:spcPts val="3800"/>
              </a:lnSpc>
              <a:spcBef>
                <a:spcPct val="0"/>
              </a:spcBef>
              <a:spcAft>
                <a:spcPct val="0"/>
              </a:spcAft>
              <a:buNone/>
            </a:pPr>
            <a:r>
              <a:rPr lang="en-US" sz="2400">
                <a:solidFill>
                  <a:schemeClr val="tx1"/>
                </a:solidFill>
                <a:latin typeface="楷体" panose="02010609060101010101" charset="-122"/>
                <a:ea typeface="楷体" panose="02010609060101010101" charset="-122"/>
              </a:rPr>
              <a:t>2.</a:t>
            </a:r>
            <a:r>
              <a:rPr lang="zh-CN" sz="2400">
                <a:solidFill>
                  <a:schemeClr val="tx1"/>
                </a:solidFill>
                <a:latin typeface="楷体" panose="02010609060101010101" charset="-122"/>
                <a:ea typeface="楷体" panose="02010609060101010101" charset="-122"/>
              </a:rPr>
              <a:t>除了飞机、汽车、摩托车，你还知道哪些地方用到了热机？你列举的热机中哪些是内燃机？</a:t>
            </a:r>
          </a:p>
        </p:txBody>
      </p:sp>
      <p:sp>
        <p:nvSpPr>
          <p:cNvPr id="7" name="文本框 6"/>
          <p:cNvSpPr txBox="1"/>
          <p:nvPr>
            <p:custDataLst>
              <p:tags r:id="rId6"/>
            </p:custDataLst>
          </p:nvPr>
        </p:nvSpPr>
        <p:spPr>
          <a:xfrm>
            <a:off x="10795" y="2655570"/>
            <a:ext cx="12191365" cy="1291590"/>
          </a:xfrm>
          <a:prstGeom prst="rect">
            <a:avLst/>
          </a:prstGeom>
          <a:noFill/>
        </p:spPr>
        <p:txBody>
          <a:bodyPr wrap="square" rtlCol="0">
            <a:spAutoFit/>
          </a:bodyPr>
          <a:lstStyle/>
          <a:p>
            <a:pPr indent="0" algn="l" fontAlgn="auto">
              <a:lnSpc>
                <a:spcPct val="130000"/>
              </a:lnSpc>
              <a:spcBef>
                <a:spcPct val="0"/>
              </a:spcBef>
              <a:spcAft>
                <a:spcPct val="0"/>
              </a:spcAft>
              <a:buNone/>
            </a:pPr>
            <a:r>
              <a:rPr lang="zh-CN" sz="2000">
                <a:solidFill>
                  <a:schemeClr val="tx1"/>
                </a:solidFill>
                <a:latin typeface="楷体" panose="02010609060101010101" charset="-122"/>
                <a:ea typeface="楷体" panose="02010609060101010101" charset="-122"/>
                <a:cs typeface="楷体" panose="02010609060101010101" charset="-122"/>
              </a:rPr>
              <a:t>解：</a:t>
            </a:r>
          </a:p>
          <a:p>
            <a:pPr indent="0" algn="l" fontAlgn="auto">
              <a:lnSpc>
                <a:spcPct val="130000"/>
              </a:lnSpc>
              <a:spcBef>
                <a:spcPct val="0"/>
              </a:spcBef>
              <a:spcAft>
                <a:spcPct val="0"/>
              </a:spcAft>
              <a:buNone/>
            </a:pPr>
            <a:r>
              <a:rPr lang="zh-CN" sz="2000">
                <a:solidFill>
                  <a:schemeClr val="tx1"/>
                </a:solidFill>
                <a:latin typeface="楷体" panose="02010609060101010101" charset="-122"/>
                <a:ea typeface="楷体" panose="02010609060101010101" charset="-122"/>
                <a:cs typeface="楷体" panose="02010609060101010101" charset="-122"/>
              </a:rPr>
              <a:t>轮船、拖拉机、收割机、推土机、压路机、坦克等都使用了热机，这些热机都是内燃机。</a:t>
            </a:r>
          </a:p>
          <a:p>
            <a:pPr indent="0" algn="l" fontAlgn="auto">
              <a:lnSpc>
                <a:spcPct val="130000"/>
              </a:lnSpc>
              <a:spcBef>
                <a:spcPct val="0"/>
              </a:spcBef>
              <a:spcAft>
                <a:spcPct val="0"/>
              </a:spcAft>
              <a:buNone/>
            </a:pPr>
            <a:r>
              <a:rPr lang="zh-CN" sz="2000">
                <a:solidFill>
                  <a:schemeClr val="tx1"/>
                </a:solidFill>
                <a:latin typeface="楷体" panose="02010609060101010101" charset="-122"/>
                <a:ea typeface="楷体" panose="02010609060101010101" charset="-122"/>
                <a:cs typeface="楷体" panose="02010609060101010101" charset="-122"/>
              </a:rPr>
              <a:t>火车可分为电力机车、内燃机车和蒸汽机车，其中内燃机车使用的是内燃机。</a:t>
            </a:r>
          </a:p>
        </p:txBody>
      </p:sp>
      <p:sp>
        <p:nvSpPr>
          <p:cNvPr id="8" name="任意多边形 7"/>
          <p:cNvSpPr/>
          <p:nvPr>
            <p:custDataLst>
              <p:tags r:id="rId7"/>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9" name="文本框 8"/>
          <p:cNvSpPr txBox="1"/>
          <p:nvPr>
            <p:custDataLst>
              <p:tags r:id="rId8"/>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wipe(left)">
                                      <p:cBhvr>
                                        <p:cTn id="7" dur="500"/>
                                        <p:tgtEl>
                                          <p:spTgt spid="7">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left)">
                                      <p:cBhvr>
                                        <p:cTn id="1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4"/>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6" name="文本框 5"/>
          <p:cNvSpPr txBox="1"/>
          <p:nvPr>
            <p:custDataLst>
              <p:tags r:id="rId5"/>
            </p:custDataLst>
          </p:nvPr>
        </p:nvSpPr>
        <p:spPr>
          <a:xfrm>
            <a:off x="580390" y="1590040"/>
            <a:ext cx="10986770" cy="1553210"/>
          </a:xfrm>
          <a:prstGeom prst="rect">
            <a:avLst/>
          </a:prstGeom>
          <a:noFill/>
        </p:spPr>
        <p:txBody>
          <a:bodyPr wrap="square" rtlCol="0">
            <a:spAutoFit/>
          </a:bodyPr>
          <a:lstStyle/>
          <a:p>
            <a:pPr indent="0">
              <a:lnSpc>
                <a:spcPts val="3800"/>
              </a:lnSpc>
              <a:spcBef>
                <a:spcPct val="0"/>
              </a:spcBef>
              <a:spcAft>
                <a:spcPct val="0"/>
              </a:spcAft>
              <a:buNone/>
            </a:pPr>
            <a:r>
              <a:rPr lang="en-US" sz="2400">
                <a:solidFill>
                  <a:schemeClr val="tx1"/>
                </a:solidFill>
                <a:latin typeface="楷体" panose="02010609060101010101" charset="-122"/>
                <a:ea typeface="楷体" panose="02010609060101010101" charset="-122"/>
              </a:rPr>
              <a:t>3.</a:t>
            </a:r>
            <a:r>
              <a:rPr lang="zh-CN" altLang="en-US" sz="2400">
                <a:solidFill>
                  <a:schemeClr val="tx1"/>
                </a:solidFill>
                <a:latin typeface="楷体" panose="02010609060101010101" charset="-122"/>
                <a:ea typeface="楷体" panose="02010609060101010101" charset="-122"/>
              </a:rPr>
              <a:t>如图所示，图甲为四冲程内燃机吸气冲程的示意图，图中画出了吸气冲程中活塞、曲轴的位置和进气门、排气门的开闭情况。请在图乙、丙、丁中，分别画出压缩、做功、排气冲程中活塞、曲轴的位置和进气门、排气门的开闭情况。</a:t>
            </a:r>
          </a:p>
        </p:txBody>
      </p:sp>
      <p:sp>
        <p:nvSpPr>
          <p:cNvPr id="8" name="任意多边形 7"/>
          <p:cNvSpPr/>
          <p:nvPr>
            <p:custDataLst>
              <p:tags r:id="rId6"/>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9" name="文本框 8"/>
          <p:cNvSpPr txBox="1"/>
          <p:nvPr>
            <p:custDataLst>
              <p:tags r:id="rId7"/>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pic>
        <p:nvPicPr>
          <p:cNvPr id="17" name="图片 16"/>
          <p:cNvPicPr/>
          <p:nvPr>
            <p:custDataLst>
              <p:tags r:id="rId8"/>
            </p:custDataLst>
          </p:nvPr>
        </p:nvPicPr>
        <p:blipFill>
          <a:blip r:embed="rId13">
            <a:extLst>
              <a:ext uri="{BEBA8EAE-BF5A-486C-A8C5-ECC9F3942E4B}">
                <a14:imgProps xmlns:a14="http://schemas.microsoft.com/office/drawing/2010/main">
                  <a14:imgLayer r:embed="rId14">
                    <a14:imgEffect>
                      <a14:brightnessContrast contrast="20000"/>
                    </a14:imgEffect>
                  </a14:imgLayer>
                </a14:imgProps>
              </a:ext>
              <a:ext uri="{28A0092B-C50C-407E-A947-70E740481C1C}">
                <a14:useLocalDpi xmlns:a14="http://schemas.microsoft.com/office/drawing/2010/main" val="0"/>
              </a:ext>
            </a:extLst>
          </a:blip>
          <a:srcRect l="50" r="50"/>
          <a:stretch>
            <a:fillRect/>
          </a:stretch>
        </p:blipFill>
        <p:spPr>
          <a:xfrm>
            <a:off x="2348230" y="3266440"/>
            <a:ext cx="7495540" cy="3255645"/>
          </a:xfrm>
          <a:prstGeom prst="rect">
            <a:avLst/>
          </a:prstGeom>
        </p:spPr>
      </p:pic>
      <p:pic>
        <p:nvPicPr>
          <p:cNvPr id="18" name="图片 17"/>
          <p:cNvPicPr>
            <a:picLocks noChangeAspect="1"/>
          </p:cNvPicPr>
          <p:nvPr>
            <p:custDataLst>
              <p:tags r:id="rId9"/>
            </p:custDataLst>
          </p:nvPr>
        </p:nvPicPr>
        <p:blipFill>
          <a:blip r:embed="rId15">
            <a:extLst>
              <a:ext uri="{BEBA8EAE-BF5A-486C-A8C5-ECC9F3942E4B}">
                <a14:imgProps xmlns:a14="http://schemas.microsoft.com/office/drawing/2010/main">
                  <a14:imgLayer r:embed="rId16">
                    <a14:imgEffect>
                      <a14:brightnessContrast bright="20000" contrast="-40000"/>
                    </a14:imgEffect>
                    <a14:imgEffect>
                      <a14:saturation sat="200000"/>
                    </a14:imgEffect>
                  </a14:imgLayer>
                </a14:imgProps>
              </a:ext>
              <a:ext uri="{28A0092B-C50C-407E-A947-70E740481C1C}">
                <a14:useLocalDpi xmlns:a14="http://schemas.microsoft.com/office/drawing/2010/main" val="0"/>
              </a:ext>
            </a:extLst>
          </a:blip>
          <a:srcRect l="24685" t="3145" r="51651"/>
          <a:stretch>
            <a:fillRect/>
          </a:stretch>
        </p:blipFill>
        <p:spPr>
          <a:xfrm>
            <a:off x="4194810" y="3381375"/>
            <a:ext cx="1706880" cy="3102610"/>
          </a:xfrm>
          <a:prstGeom prst="rect">
            <a:avLst/>
          </a:prstGeom>
        </p:spPr>
      </p:pic>
      <p:pic>
        <p:nvPicPr>
          <p:cNvPr id="19" name="图片 18"/>
          <p:cNvPicPr>
            <a:picLocks noChangeAspect="1"/>
          </p:cNvPicPr>
          <p:nvPr>
            <p:custDataLst>
              <p:tags r:id="rId10"/>
            </p:custDataLst>
          </p:nvPr>
        </p:nvPicPr>
        <p:blipFill>
          <a:blip r:embed="rId15">
            <a:extLst>
              <a:ext uri="{BEBA8EAE-BF5A-486C-A8C5-ECC9F3942E4B}">
                <a14:imgProps xmlns:a14="http://schemas.microsoft.com/office/drawing/2010/main">
                  <a14:imgLayer r:embed="rId16">
                    <a14:imgEffect>
                      <a14:brightnessContrast bright="20000" contrast="-40000"/>
                    </a14:imgEffect>
                    <a14:imgEffect>
                      <a14:saturation sat="200000"/>
                    </a14:imgEffect>
                  </a14:imgLayer>
                </a14:imgProps>
              </a:ext>
              <a:ext uri="{28A0092B-C50C-407E-A947-70E740481C1C}">
                <a14:useLocalDpi xmlns:a14="http://schemas.microsoft.com/office/drawing/2010/main" val="0"/>
              </a:ext>
            </a:extLst>
          </a:blip>
          <a:srcRect l="49537" t="-7" r="26799" b="3152"/>
          <a:stretch>
            <a:fillRect/>
          </a:stretch>
        </p:blipFill>
        <p:spPr>
          <a:xfrm>
            <a:off x="6203950" y="3266440"/>
            <a:ext cx="1706880" cy="3102610"/>
          </a:xfrm>
          <a:prstGeom prst="rect">
            <a:avLst/>
          </a:prstGeom>
        </p:spPr>
      </p:pic>
      <p:pic>
        <p:nvPicPr>
          <p:cNvPr id="20" name="图片 19"/>
          <p:cNvPicPr>
            <a:picLocks noChangeAspect="1"/>
          </p:cNvPicPr>
          <p:nvPr>
            <p:custDataLst>
              <p:tags r:id="rId11"/>
            </p:custDataLst>
          </p:nvPr>
        </p:nvPicPr>
        <p:blipFill>
          <a:blip r:embed="rId15">
            <a:extLst>
              <a:ext uri="{BEBA8EAE-BF5A-486C-A8C5-ECC9F3942E4B}">
                <a14:imgProps xmlns:a14="http://schemas.microsoft.com/office/drawing/2010/main">
                  <a14:imgLayer r:embed="rId16">
                    <a14:imgEffect>
                      <a14:brightnessContrast bright="20000" contrast="-40000"/>
                    </a14:imgEffect>
                    <a14:imgEffect>
                      <a14:saturation sat="200000"/>
                    </a14:imgEffect>
                  </a14:imgLayer>
                </a14:imgProps>
              </a:ext>
              <a:ext uri="{28A0092B-C50C-407E-A947-70E740481C1C}">
                <a14:useLocalDpi xmlns:a14="http://schemas.microsoft.com/office/drawing/2010/main" val="0"/>
              </a:ext>
            </a:extLst>
          </a:blip>
          <a:srcRect l="75120" t="-7" r="1216" b="3152"/>
          <a:stretch>
            <a:fillRect/>
          </a:stretch>
        </p:blipFill>
        <p:spPr>
          <a:xfrm>
            <a:off x="8076565" y="3266440"/>
            <a:ext cx="1706880" cy="3102610"/>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left)">
                                      <p:cBhvr>
                                        <p:cTn id="7" dur="500"/>
                                        <p:tgtEl>
                                          <p:spTgt spid="1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wipe(left)">
                                      <p:cBhvr>
                                        <p:cTn id="12" dur="500"/>
                                        <p:tgtEl>
                                          <p:spTgt spid="1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wipe(left)">
                                      <p:cBhvr>
                                        <p:cTn id="1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4"/>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6" name="文本框 5"/>
          <p:cNvSpPr txBox="1"/>
          <p:nvPr>
            <p:custDataLst>
              <p:tags r:id="rId5"/>
            </p:custDataLst>
          </p:nvPr>
        </p:nvSpPr>
        <p:spPr>
          <a:xfrm>
            <a:off x="651510" y="1590040"/>
            <a:ext cx="10888980" cy="1815882"/>
          </a:xfrm>
          <a:prstGeom prst="rect">
            <a:avLst/>
          </a:prstGeom>
          <a:noFill/>
        </p:spPr>
        <p:txBody>
          <a:bodyPr wrap="square" rtlCol="0">
            <a:spAutoFit/>
          </a:bodyPr>
          <a:lstStyle/>
          <a:p>
            <a:pPr indent="0">
              <a:lnSpc>
                <a:spcPct val="100000"/>
              </a:lnSpc>
              <a:spcBef>
                <a:spcPct val="0"/>
              </a:spcBef>
              <a:spcAft>
                <a:spcPct val="0"/>
              </a:spcAft>
              <a:buNone/>
            </a:pPr>
            <a:r>
              <a:rPr lang="en-US" sz="2800" dirty="0">
                <a:solidFill>
                  <a:schemeClr val="tx1"/>
                </a:solidFill>
                <a:latin typeface="楷体" panose="02010609060101010101" charset="-122"/>
                <a:ea typeface="楷体" panose="02010609060101010101" charset="-122"/>
              </a:rPr>
              <a:t>4.</a:t>
            </a:r>
            <a:r>
              <a:rPr lang="zh-CN" altLang="en-US" sz="2800" dirty="0">
                <a:solidFill>
                  <a:schemeClr val="tx1"/>
                </a:solidFill>
                <a:latin typeface="楷体" panose="02010609060101010101" charset="-122"/>
                <a:ea typeface="楷体" panose="02010609060101010101" charset="-122"/>
              </a:rPr>
              <a:t>从能量转化的角度看，一台四冲程内燃机在一个循环中：</a:t>
            </a:r>
          </a:p>
          <a:p>
            <a:pPr indent="0">
              <a:lnSpc>
                <a:spcPct val="100000"/>
              </a:lnSpc>
              <a:spcBef>
                <a:spcPct val="0"/>
              </a:spcBef>
              <a:spcAft>
                <a:spcPct val="0"/>
              </a:spcAft>
              <a:buNone/>
            </a:pPr>
            <a:r>
              <a:rPr lang="zh-CN" altLang="en-US" sz="2800" dirty="0">
                <a:solidFill>
                  <a:schemeClr val="tx1"/>
                </a:solidFill>
                <a:latin typeface="楷体" panose="02010609060101010101" charset="-122"/>
                <a:ea typeface="楷体" panose="02010609060101010101" charset="-122"/>
              </a:rPr>
              <a:t>（</a:t>
            </a:r>
            <a:r>
              <a:rPr lang="en-US" altLang="zh-CN" sz="2800" dirty="0">
                <a:solidFill>
                  <a:schemeClr val="tx1"/>
                </a:solidFill>
                <a:latin typeface="楷体" panose="02010609060101010101" charset="-122"/>
                <a:ea typeface="楷体" panose="02010609060101010101" charset="-122"/>
              </a:rPr>
              <a:t>1</a:t>
            </a:r>
            <a:r>
              <a:rPr lang="zh-CN" altLang="en-US" sz="2800" dirty="0">
                <a:solidFill>
                  <a:schemeClr val="tx1"/>
                </a:solidFill>
                <a:latin typeface="楷体" panose="02010609060101010101" charset="-122"/>
                <a:ea typeface="楷体" panose="02010609060101010101" charset="-122"/>
              </a:rPr>
              <a:t>）哪个冲程存在着化学能转化为内能的过程？</a:t>
            </a:r>
          </a:p>
          <a:p>
            <a:pPr indent="0">
              <a:lnSpc>
                <a:spcPct val="100000"/>
              </a:lnSpc>
              <a:spcBef>
                <a:spcPct val="0"/>
              </a:spcBef>
              <a:spcAft>
                <a:spcPct val="0"/>
              </a:spcAft>
              <a:buNone/>
            </a:pPr>
            <a:r>
              <a:rPr lang="zh-CN" altLang="en-US" sz="2800" dirty="0">
                <a:solidFill>
                  <a:schemeClr val="tx1"/>
                </a:solidFill>
                <a:latin typeface="楷体" panose="02010609060101010101" charset="-122"/>
                <a:ea typeface="楷体" panose="02010609060101010101" charset="-122"/>
              </a:rPr>
              <a:t>（</a:t>
            </a:r>
            <a:r>
              <a:rPr lang="en-US" altLang="zh-CN" sz="2800" dirty="0">
                <a:solidFill>
                  <a:schemeClr val="tx1"/>
                </a:solidFill>
                <a:latin typeface="楷体" panose="02010609060101010101" charset="-122"/>
                <a:ea typeface="楷体" panose="02010609060101010101" charset="-122"/>
              </a:rPr>
              <a:t>2</a:t>
            </a:r>
            <a:r>
              <a:rPr lang="zh-CN" altLang="en-US" sz="2800" dirty="0">
                <a:solidFill>
                  <a:schemeClr val="tx1"/>
                </a:solidFill>
                <a:latin typeface="楷体" panose="02010609060101010101" charset="-122"/>
                <a:ea typeface="楷体" panose="02010609060101010101" charset="-122"/>
              </a:rPr>
              <a:t>）哪个冲程存在着内能转化为机械能的过程？</a:t>
            </a:r>
          </a:p>
          <a:p>
            <a:pPr indent="0">
              <a:lnSpc>
                <a:spcPct val="100000"/>
              </a:lnSpc>
              <a:spcBef>
                <a:spcPct val="0"/>
              </a:spcBef>
              <a:spcAft>
                <a:spcPct val="0"/>
              </a:spcAft>
              <a:buNone/>
            </a:pPr>
            <a:r>
              <a:rPr lang="zh-CN" altLang="en-US" sz="2800" dirty="0">
                <a:solidFill>
                  <a:schemeClr val="tx1"/>
                </a:solidFill>
                <a:latin typeface="楷体" panose="02010609060101010101" charset="-122"/>
                <a:ea typeface="楷体" panose="02010609060101010101" charset="-122"/>
              </a:rPr>
              <a:t>（</a:t>
            </a:r>
            <a:r>
              <a:rPr lang="en-US" altLang="zh-CN" sz="2800" dirty="0">
                <a:solidFill>
                  <a:schemeClr val="tx1"/>
                </a:solidFill>
                <a:latin typeface="楷体" panose="02010609060101010101" charset="-122"/>
                <a:ea typeface="楷体" panose="02010609060101010101" charset="-122"/>
              </a:rPr>
              <a:t>3</a:t>
            </a:r>
            <a:r>
              <a:rPr lang="zh-CN" altLang="en-US" sz="2800" dirty="0">
                <a:solidFill>
                  <a:schemeClr val="tx1"/>
                </a:solidFill>
                <a:latin typeface="楷体" panose="02010609060101010101" charset="-122"/>
                <a:ea typeface="楷体" panose="02010609060101010101" charset="-122"/>
              </a:rPr>
              <a:t>）哪个冲程具有很明显的机械能转化为内能的过程？</a:t>
            </a:r>
          </a:p>
        </p:txBody>
      </p:sp>
      <p:sp>
        <p:nvSpPr>
          <p:cNvPr id="7" name="文本框 6"/>
          <p:cNvSpPr txBox="1"/>
          <p:nvPr>
            <p:custDataLst>
              <p:tags r:id="rId6"/>
            </p:custDataLst>
          </p:nvPr>
        </p:nvSpPr>
        <p:spPr>
          <a:xfrm>
            <a:off x="506095" y="3518708"/>
            <a:ext cx="12202795" cy="2253502"/>
          </a:xfrm>
          <a:prstGeom prst="rect">
            <a:avLst/>
          </a:prstGeom>
          <a:noFill/>
        </p:spPr>
        <p:txBody>
          <a:bodyPr wrap="square" rtlCol="0">
            <a:spAutoFit/>
          </a:bodyPr>
          <a:lstStyle/>
          <a:p>
            <a:pPr indent="0" algn="l" fontAlgn="auto">
              <a:lnSpc>
                <a:spcPct val="130000"/>
              </a:lnSpc>
              <a:spcBef>
                <a:spcPct val="0"/>
              </a:spcBef>
              <a:spcAft>
                <a:spcPct val="0"/>
              </a:spcAft>
              <a:buNone/>
            </a:pPr>
            <a:r>
              <a:rPr lang="zh-CN" sz="2800" dirty="0">
                <a:solidFill>
                  <a:schemeClr val="tx1"/>
                </a:solidFill>
                <a:latin typeface="楷体" panose="02010609060101010101" charset="-122"/>
                <a:ea typeface="楷体" panose="02010609060101010101" charset="-122"/>
                <a:cs typeface="楷体" panose="02010609060101010101" charset="-122"/>
              </a:rPr>
              <a:t>解：</a:t>
            </a:r>
          </a:p>
          <a:p>
            <a:pPr indent="0" algn="l" fontAlgn="auto">
              <a:lnSpc>
                <a:spcPct val="130000"/>
              </a:lnSpc>
              <a:spcBef>
                <a:spcPct val="0"/>
              </a:spcBef>
              <a:spcAft>
                <a:spcPct val="0"/>
              </a:spcAft>
              <a:buNone/>
            </a:pPr>
            <a:r>
              <a:rPr lang="zh-CN" sz="2800" dirty="0">
                <a:solidFill>
                  <a:schemeClr val="tx1"/>
                </a:solidFill>
                <a:latin typeface="楷体" panose="02010609060101010101" charset="-122"/>
                <a:ea typeface="楷体" panose="02010609060101010101" charset="-122"/>
                <a:cs typeface="楷体" panose="02010609060101010101" charset="-122"/>
              </a:rPr>
              <a:t>（</a:t>
            </a:r>
            <a:r>
              <a:rPr lang="en-US" altLang="zh-CN" sz="2800" dirty="0">
                <a:solidFill>
                  <a:schemeClr val="tx1"/>
                </a:solidFill>
                <a:latin typeface="楷体" panose="02010609060101010101" charset="-122"/>
                <a:ea typeface="楷体" panose="02010609060101010101" charset="-122"/>
                <a:cs typeface="楷体" panose="02010609060101010101" charset="-122"/>
              </a:rPr>
              <a:t>1</a:t>
            </a:r>
            <a:r>
              <a:rPr lang="zh-CN" sz="2800" dirty="0">
                <a:solidFill>
                  <a:schemeClr val="tx1"/>
                </a:solidFill>
                <a:latin typeface="楷体" panose="02010609060101010101" charset="-122"/>
                <a:ea typeface="楷体" panose="02010609060101010101" charset="-122"/>
                <a:cs typeface="楷体" panose="02010609060101010101" charset="-122"/>
              </a:rPr>
              <a:t>）做功冲程中，燃料燃烧，化学能转化为内能；</a:t>
            </a:r>
          </a:p>
          <a:p>
            <a:pPr indent="0" algn="l" fontAlgn="auto">
              <a:lnSpc>
                <a:spcPct val="130000"/>
              </a:lnSpc>
              <a:spcBef>
                <a:spcPct val="0"/>
              </a:spcBef>
              <a:spcAft>
                <a:spcPct val="0"/>
              </a:spcAft>
              <a:buNone/>
            </a:pPr>
            <a:r>
              <a:rPr lang="zh-CN" sz="2800" dirty="0">
                <a:solidFill>
                  <a:schemeClr val="tx1"/>
                </a:solidFill>
                <a:latin typeface="楷体" panose="02010609060101010101" charset="-122"/>
                <a:ea typeface="楷体" panose="02010609060101010101" charset="-122"/>
                <a:cs typeface="楷体" panose="02010609060101010101" charset="-122"/>
              </a:rPr>
              <a:t>（</a:t>
            </a:r>
            <a:r>
              <a:rPr lang="en-US" altLang="zh-CN" sz="2800" dirty="0">
                <a:solidFill>
                  <a:schemeClr val="tx1"/>
                </a:solidFill>
                <a:latin typeface="楷体" panose="02010609060101010101" charset="-122"/>
                <a:ea typeface="楷体" panose="02010609060101010101" charset="-122"/>
                <a:cs typeface="楷体" panose="02010609060101010101" charset="-122"/>
              </a:rPr>
              <a:t>2</a:t>
            </a:r>
            <a:r>
              <a:rPr lang="zh-CN" sz="2800" dirty="0">
                <a:solidFill>
                  <a:schemeClr val="tx1"/>
                </a:solidFill>
                <a:latin typeface="楷体" panose="02010609060101010101" charset="-122"/>
                <a:ea typeface="楷体" panose="02010609060101010101" charset="-122"/>
                <a:cs typeface="楷体" panose="02010609060101010101" charset="-122"/>
              </a:rPr>
              <a:t>）做功冲程中，高温高压气体推动活塞向下运动，内能转化为机械能；</a:t>
            </a:r>
          </a:p>
          <a:p>
            <a:pPr indent="0" algn="l" fontAlgn="auto">
              <a:lnSpc>
                <a:spcPct val="130000"/>
              </a:lnSpc>
              <a:spcBef>
                <a:spcPct val="0"/>
              </a:spcBef>
              <a:spcAft>
                <a:spcPct val="0"/>
              </a:spcAft>
              <a:buNone/>
            </a:pPr>
            <a:r>
              <a:rPr lang="zh-CN" sz="2800" dirty="0">
                <a:solidFill>
                  <a:schemeClr val="tx1"/>
                </a:solidFill>
                <a:latin typeface="楷体" panose="02010609060101010101" charset="-122"/>
                <a:ea typeface="楷体" panose="02010609060101010101" charset="-122"/>
                <a:cs typeface="楷体" panose="02010609060101010101" charset="-122"/>
              </a:rPr>
              <a:t>（</a:t>
            </a:r>
            <a:r>
              <a:rPr lang="en-US" altLang="zh-CN" sz="2800" dirty="0">
                <a:solidFill>
                  <a:schemeClr val="tx1"/>
                </a:solidFill>
                <a:latin typeface="楷体" panose="02010609060101010101" charset="-122"/>
                <a:ea typeface="楷体" panose="02010609060101010101" charset="-122"/>
                <a:cs typeface="楷体" panose="02010609060101010101" charset="-122"/>
              </a:rPr>
              <a:t>3</a:t>
            </a:r>
            <a:r>
              <a:rPr lang="zh-CN" sz="2800" dirty="0">
                <a:solidFill>
                  <a:schemeClr val="tx1"/>
                </a:solidFill>
                <a:latin typeface="楷体" panose="02010609060101010101" charset="-122"/>
                <a:ea typeface="楷体" panose="02010609060101010101" charset="-122"/>
                <a:cs typeface="楷体" panose="02010609060101010101" charset="-122"/>
              </a:rPr>
              <a:t>）压缩冲程中，活塞向上运动压缩气体，机械能转化为内能。</a:t>
            </a:r>
          </a:p>
        </p:txBody>
      </p:sp>
      <p:sp>
        <p:nvSpPr>
          <p:cNvPr id="8" name="任意多边形 7"/>
          <p:cNvSpPr/>
          <p:nvPr>
            <p:custDataLst>
              <p:tags r:id="rId7"/>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9" name="文本框 8"/>
          <p:cNvSpPr txBox="1"/>
          <p:nvPr>
            <p:custDataLst>
              <p:tags r:id="rId8"/>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wipe(left)">
                                      <p:cBhvr>
                                        <p:cTn id="7" dur="500"/>
                                        <p:tgtEl>
                                          <p:spTgt spid="7">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left)">
                                      <p:cBhvr>
                                        <p:cTn id="12" dur="500"/>
                                        <p:tgtEl>
                                          <p:spTgt spid="7">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wipe(left)">
                                      <p:cBhvr>
                                        <p:cTn id="17"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4"/>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6" name="文本框 5"/>
          <p:cNvSpPr txBox="1"/>
          <p:nvPr>
            <p:custDataLst>
              <p:tags r:id="rId5"/>
            </p:custDataLst>
          </p:nvPr>
        </p:nvSpPr>
        <p:spPr>
          <a:xfrm>
            <a:off x="651510" y="1590040"/>
            <a:ext cx="8324215" cy="2040255"/>
          </a:xfrm>
          <a:prstGeom prst="rect">
            <a:avLst/>
          </a:prstGeom>
          <a:noFill/>
        </p:spPr>
        <p:txBody>
          <a:bodyPr wrap="square" rtlCol="0">
            <a:spAutoFit/>
          </a:bodyPr>
          <a:lstStyle/>
          <a:p>
            <a:pPr indent="0">
              <a:lnSpc>
                <a:spcPts val="3800"/>
              </a:lnSpc>
              <a:spcBef>
                <a:spcPct val="0"/>
              </a:spcBef>
              <a:spcAft>
                <a:spcPct val="0"/>
              </a:spcAft>
              <a:buNone/>
            </a:pPr>
            <a:r>
              <a:rPr lang="en-US" sz="2400">
                <a:solidFill>
                  <a:schemeClr val="tx1"/>
                </a:solidFill>
                <a:latin typeface="楷体" panose="02010609060101010101" charset="-122"/>
                <a:ea typeface="楷体" panose="02010609060101010101" charset="-122"/>
              </a:rPr>
              <a:t>5.</a:t>
            </a:r>
            <a:r>
              <a:rPr lang="zh-CN" sz="2400">
                <a:solidFill>
                  <a:schemeClr val="tx1"/>
                </a:solidFill>
                <a:latin typeface="楷体" panose="02010609060101010101" charset="-122"/>
                <a:ea typeface="楷体" panose="02010609060101010101" charset="-122"/>
              </a:rPr>
              <a:t>某同学看到爸爸启动汽车时，转速表如图所示。转速表中的示数反映了发动机曲轴每分钟的转动次数。如果汽车用的是四冲程汽油机，请根据图中信息计算此时发动机一个气缸每分钟完成做功冲程的次数。</a:t>
            </a:r>
            <a:endParaRPr lang="en-US" altLang="zh-CN" sz="2400">
              <a:solidFill>
                <a:schemeClr val="tx1"/>
              </a:solidFill>
              <a:latin typeface="楷体" panose="02010609060101010101" charset="-122"/>
              <a:ea typeface="楷体" panose="02010609060101010101" charset="-122"/>
            </a:endParaRPr>
          </a:p>
        </p:txBody>
      </p:sp>
      <p:sp>
        <p:nvSpPr>
          <p:cNvPr id="7" name="文本框 6"/>
          <p:cNvSpPr txBox="1"/>
          <p:nvPr>
            <p:custDataLst>
              <p:tags r:id="rId6"/>
            </p:custDataLst>
          </p:nvPr>
        </p:nvSpPr>
        <p:spPr>
          <a:xfrm>
            <a:off x="0" y="3630295"/>
            <a:ext cx="12202160" cy="2091690"/>
          </a:xfrm>
          <a:prstGeom prst="rect">
            <a:avLst/>
          </a:prstGeom>
          <a:noFill/>
        </p:spPr>
        <p:txBody>
          <a:bodyPr wrap="square" rtlCol="0">
            <a:spAutoFit/>
          </a:bodyPr>
          <a:lstStyle/>
          <a:p>
            <a:pPr indent="0" algn="l" fontAlgn="auto">
              <a:lnSpc>
                <a:spcPct val="130000"/>
              </a:lnSpc>
              <a:spcBef>
                <a:spcPct val="0"/>
              </a:spcBef>
              <a:spcAft>
                <a:spcPct val="0"/>
              </a:spcAft>
              <a:buNone/>
            </a:pPr>
            <a:r>
              <a:rPr lang="zh-CN" sz="2000">
                <a:solidFill>
                  <a:schemeClr val="tx1"/>
                </a:solidFill>
                <a:latin typeface="楷体" panose="02010609060101010101" charset="-122"/>
                <a:ea typeface="楷体" panose="02010609060101010101" charset="-122"/>
                <a:cs typeface="楷体" panose="02010609060101010101" charset="-122"/>
              </a:rPr>
              <a:t>解：</a:t>
            </a:r>
          </a:p>
          <a:p>
            <a:pPr indent="0" algn="l" fontAlgn="auto">
              <a:lnSpc>
                <a:spcPct val="130000"/>
              </a:lnSpc>
              <a:spcBef>
                <a:spcPct val="0"/>
              </a:spcBef>
              <a:spcAft>
                <a:spcPct val="0"/>
              </a:spcAft>
              <a:buNone/>
            </a:pPr>
            <a:r>
              <a:rPr lang="zh-CN" sz="2000">
                <a:latin typeface="楷体" panose="02010609060101010101" charset="-122"/>
                <a:ea typeface="楷体" panose="02010609060101010101" charset="-122"/>
                <a:cs typeface="楷体" panose="02010609060101010101" charset="-122"/>
                <a:sym typeface="+mn-ea"/>
              </a:rPr>
              <a:t>有图可知，该汽油发动机的转速为每分钟转动</a:t>
            </a:r>
            <a:r>
              <a:rPr lang="en-US" altLang="zh-CN" sz="2000">
                <a:latin typeface="楷体" panose="02010609060101010101" charset="-122"/>
                <a:ea typeface="楷体" panose="02010609060101010101" charset="-122"/>
                <a:cs typeface="楷体" panose="02010609060101010101" charset="-122"/>
                <a:sym typeface="+mn-ea"/>
              </a:rPr>
              <a:t>750</a:t>
            </a:r>
            <a:r>
              <a:rPr lang="zh-CN" altLang="en-US" sz="2000">
                <a:latin typeface="楷体" panose="02010609060101010101" charset="-122"/>
                <a:ea typeface="楷体" panose="02010609060101010101" charset="-122"/>
                <a:cs typeface="楷体" panose="02010609060101010101" charset="-122"/>
                <a:sym typeface="+mn-ea"/>
              </a:rPr>
              <a:t>次。</a:t>
            </a:r>
          </a:p>
          <a:p>
            <a:pPr indent="0" algn="l" fontAlgn="auto">
              <a:lnSpc>
                <a:spcPct val="130000"/>
              </a:lnSpc>
              <a:spcBef>
                <a:spcPct val="0"/>
              </a:spcBef>
              <a:spcAft>
                <a:spcPct val="0"/>
              </a:spcAft>
              <a:buNone/>
            </a:pPr>
            <a:r>
              <a:rPr lang="zh-CN" altLang="en-US" sz="2000">
                <a:solidFill>
                  <a:schemeClr val="tx1"/>
                </a:solidFill>
                <a:latin typeface="楷体" panose="02010609060101010101" charset="-122"/>
                <a:ea typeface="楷体" panose="02010609060101010101" charset="-122"/>
                <a:cs typeface="楷体" panose="02010609060101010101" charset="-122"/>
                <a:sym typeface="+mn-ea"/>
              </a:rPr>
              <a:t>根据</a:t>
            </a:r>
            <a:r>
              <a:rPr lang="en-US" altLang="zh-CN" sz="2000">
                <a:solidFill>
                  <a:schemeClr val="tx1"/>
                </a:solidFill>
                <a:latin typeface="楷体" panose="02010609060101010101" charset="-122"/>
                <a:ea typeface="楷体" panose="02010609060101010101" charset="-122"/>
                <a:cs typeface="楷体" panose="02010609060101010101" charset="-122"/>
                <a:sym typeface="+mn-ea"/>
              </a:rPr>
              <a:t>“</a:t>
            </a:r>
            <a:r>
              <a:rPr lang="zh-CN" altLang="en-US" sz="2000">
                <a:solidFill>
                  <a:schemeClr val="tx1"/>
                </a:solidFill>
                <a:latin typeface="楷体" panose="02010609060101010101" charset="-122"/>
                <a:ea typeface="楷体" panose="02010609060101010101" charset="-122"/>
                <a:cs typeface="楷体" panose="02010609060101010101" charset="-122"/>
                <a:sym typeface="+mn-ea"/>
              </a:rPr>
              <a:t>一个工作循环包含四个冲程，活塞往复运动两次，曲轴转两圈，对外做功一次</a:t>
            </a:r>
            <a:r>
              <a:rPr lang="en-US" altLang="zh-CN" sz="2000">
                <a:solidFill>
                  <a:schemeClr val="tx1"/>
                </a:solidFill>
                <a:latin typeface="楷体" panose="02010609060101010101" charset="-122"/>
                <a:ea typeface="楷体" panose="02010609060101010101" charset="-122"/>
                <a:cs typeface="楷体" panose="02010609060101010101" charset="-122"/>
                <a:sym typeface="+mn-ea"/>
              </a:rPr>
              <a:t>”</a:t>
            </a:r>
            <a:r>
              <a:rPr lang="zh-CN" altLang="en-US" sz="2000">
                <a:solidFill>
                  <a:schemeClr val="tx1"/>
                </a:solidFill>
                <a:latin typeface="楷体" panose="02010609060101010101" charset="-122"/>
                <a:ea typeface="楷体" panose="02010609060101010101" charset="-122"/>
                <a:cs typeface="楷体" panose="02010609060101010101" charset="-122"/>
                <a:sym typeface="+mn-ea"/>
              </a:rPr>
              <a:t>可知，对外做功的次数是曲轴转动圈数的一半。</a:t>
            </a:r>
          </a:p>
          <a:p>
            <a:pPr indent="0" algn="l" fontAlgn="auto">
              <a:lnSpc>
                <a:spcPct val="130000"/>
              </a:lnSpc>
              <a:spcBef>
                <a:spcPct val="0"/>
              </a:spcBef>
              <a:spcAft>
                <a:spcPct val="0"/>
              </a:spcAft>
              <a:buNone/>
            </a:pPr>
            <a:r>
              <a:rPr lang="zh-CN" altLang="en-US" sz="2000">
                <a:solidFill>
                  <a:schemeClr val="tx1"/>
                </a:solidFill>
                <a:latin typeface="楷体" panose="02010609060101010101" charset="-122"/>
                <a:ea typeface="楷体" panose="02010609060101010101" charset="-122"/>
                <a:cs typeface="楷体" panose="02010609060101010101" charset="-122"/>
                <a:sym typeface="+mn-ea"/>
              </a:rPr>
              <a:t>因此每分钟完成做功冲程的次数为</a:t>
            </a:r>
            <a:r>
              <a:rPr lang="en-US" altLang="zh-CN" sz="2000">
                <a:solidFill>
                  <a:schemeClr val="tx1"/>
                </a:solidFill>
                <a:latin typeface="楷体" panose="02010609060101010101" charset="-122"/>
                <a:ea typeface="楷体" panose="02010609060101010101" charset="-122"/>
                <a:cs typeface="楷体" panose="02010609060101010101" charset="-122"/>
                <a:sym typeface="+mn-ea"/>
              </a:rPr>
              <a:t>750</a:t>
            </a:r>
            <a:r>
              <a:rPr lang="zh-CN" altLang="en-US" sz="2000">
                <a:solidFill>
                  <a:schemeClr val="tx1"/>
                </a:solidFill>
                <a:latin typeface="楷体" panose="02010609060101010101" charset="-122"/>
                <a:ea typeface="楷体" panose="02010609060101010101" charset="-122"/>
                <a:cs typeface="楷体" panose="02010609060101010101" charset="-122"/>
                <a:sym typeface="+mn-ea"/>
              </a:rPr>
              <a:t>÷</a:t>
            </a:r>
            <a:r>
              <a:rPr lang="en-US" altLang="zh-CN" sz="2000">
                <a:solidFill>
                  <a:schemeClr val="tx1"/>
                </a:solidFill>
                <a:latin typeface="楷体" panose="02010609060101010101" charset="-122"/>
                <a:ea typeface="楷体" panose="02010609060101010101" charset="-122"/>
                <a:cs typeface="楷体" panose="02010609060101010101" charset="-122"/>
                <a:sym typeface="+mn-ea"/>
              </a:rPr>
              <a:t>2=375</a:t>
            </a:r>
            <a:r>
              <a:rPr lang="zh-CN" altLang="en-US" sz="2000">
                <a:solidFill>
                  <a:schemeClr val="tx1"/>
                </a:solidFill>
                <a:latin typeface="楷体" panose="02010609060101010101" charset="-122"/>
                <a:ea typeface="楷体" panose="02010609060101010101" charset="-122"/>
                <a:cs typeface="楷体" panose="02010609060101010101" charset="-122"/>
                <a:sym typeface="+mn-ea"/>
              </a:rPr>
              <a:t>次。</a:t>
            </a:r>
          </a:p>
        </p:txBody>
      </p:sp>
      <p:sp>
        <p:nvSpPr>
          <p:cNvPr id="8" name="任意多边形 7"/>
          <p:cNvSpPr/>
          <p:nvPr>
            <p:custDataLst>
              <p:tags r:id="rId7"/>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9" name="文本框 8"/>
          <p:cNvSpPr txBox="1"/>
          <p:nvPr>
            <p:custDataLst>
              <p:tags r:id="rId8"/>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pic>
        <p:nvPicPr>
          <p:cNvPr id="13" name="图片 12"/>
          <p:cNvPicPr>
            <a:picLocks noChangeAspect="1"/>
          </p:cNvPicPr>
          <p:nvPr>
            <p:custDataLst>
              <p:tags r:id="rId9"/>
            </p:custDataLst>
          </p:nvPr>
        </p:nvPicPr>
        <p:blipFill>
          <a:blip r:embed="rId12">
            <a:extLst>
              <a:ext uri="{BEBA8EAE-BF5A-486C-A8C5-ECC9F3942E4B}">
                <a14:imgProps xmlns:a14="http://schemas.microsoft.com/office/drawing/2010/main">
                  <a14:imgLayer r:embed="rId13">
                    <a14:imgEffect>
                      <a14:brightnessContrast bright="40000" contrast="-40000"/>
                    </a14:imgEffect>
                    <a14:imgEffect>
                      <a14:saturation sat="66000"/>
                    </a14:imgEffect>
                  </a14:imgLayer>
                </a14:imgProps>
              </a:ext>
            </a:extLst>
          </a:blip>
          <a:stretch>
            <a:fillRect/>
          </a:stretch>
        </p:blipFill>
        <p:spPr>
          <a:xfrm>
            <a:off x="8951332" y="1043533"/>
            <a:ext cx="3216165" cy="3133811"/>
          </a:xfrm>
          <a:prstGeom prst="rect">
            <a:avLst/>
          </a:prstGeom>
          <a:effectLst>
            <a:softEdge rad="12700"/>
          </a:effectLst>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wipe(left)">
                                      <p:cBhvr>
                                        <p:cTn id="7" dur="500"/>
                                        <p:tgtEl>
                                          <p:spTgt spid="7">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left)">
                                      <p:cBhvr>
                                        <p:cTn id="12" dur="500"/>
                                        <p:tgtEl>
                                          <p:spTgt spid="7">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wipe(left)">
                                      <p:cBhvr>
                                        <p:cTn id="17"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3" name="文本框 2"/>
          <p:cNvSpPr txBox="1"/>
          <p:nvPr>
            <p:custDataLst>
              <p:tags r:id="rId4"/>
            </p:custDataLst>
          </p:nvPr>
        </p:nvSpPr>
        <p:spPr>
          <a:xfrm>
            <a:off x="-4445" y="768350"/>
            <a:ext cx="12206605" cy="583565"/>
          </a:xfrm>
          <a:prstGeom prst="rect">
            <a:avLst/>
          </a:prstGeom>
          <a:noFill/>
        </p:spPr>
        <p:txBody>
          <a:bodyPr wrap="square" rtlCol="0">
            <a:spAutoFit/>
          </a:bodyPr>
          <a:lstStyle/>
          <a:p>
            <a:pPr marL="457200" indent="-457200" algn="ctr">
              <a:buFont typeface="Wingdings" panose="05000000000000000000" charset="0"/>
              <a:buChar char="p"/>
            </a:pPr>
            <a:r>
              <a:rPr lang="zh-CN" sz="3200" b="1"/>
              <a:t>练习与应用</a:t>
            </a:r>
            <a:endParaRPr lang="en-US" altLang="zh-CN" sz="3200" b="1"/>
          </a:p>
        </p:txBody>
      </p:sp>
      <p:sp>
        <p:nvSpPr>
          <p:cNvPr id="6" name="文本框 5"/>
          <p:cNvSpPr txBox="1"/>
          <p:nvPr>
            <p:custDataLst>
              <p:tags r:id="rId5"/>
            </p:custDataLst>
          </p:nvPr>
        </p:nvSpPr>
        <p:spPr>
          <a:xfrm>
            <a:off x="651510" y="1590040"/>
            <a:ext cx="10888980" cy="578485"/>
          </a:xfrm>
          <a:prstGeom prst="rect">
            <a:avLst/>
          </a:prstGeom>
          <a:noFill/>
        </p:spPr>
        <p:txBody>
          <a:bodyPr wrap="square" rtlCol="0">
            <a:spAutoFit/>
          </a:bodyPr>
          <a:lstStyle/>
          <a:p>
            <a:pPr indent="0">
              <a:lnSpc>
                <a:spcPts val="3800"/>
              </a:lnSpc>
              <a:spcBef>
                <a:spcPct val="0"/>
              </a:spcBef>
              <a:spcAft>
                <a:spcPct val="0"/>
              </a:spcAft>
              <a:buNone/>
            </a:pPr>
            <a:r>
              <a:rPr lang="en-US" sz="2400">
                <a:solidFill>
                  <a:schemeClr val="tx1"/>
                </a:solidFill>
                <a:latin typeface="楷体" panose="02010609060101010101" charset="-122"/>
                <a:ea typeface="楷体" panose="02010609060101010101" charset="-122"/>
              </a:rPr>
              <a:t>6.</a:t>
            </a:r>
            <a:r>
              <a:rPr lang="zh-CN" altLang="en-US" sz="2400">
                <a:solidFill>
                  <a:schemeClr val="tx1"/>
                </a:solidFill>
                <a:latin typeface="楷体" panose="02010609060101010101" charset="-122"/>
                <a:ea typeface="楷体" panose="02010609060101010101" charset="-122"/>
              </a:rPr>
              <a:t>柴油机和汽油机的工作过程有什么相同点？有什么不同点？</a:t>
            </a:r>
          </a:p>
        </p:txBody>
      </p:sp>
      <p:sp>
        <p:nvSpPr>
          <p:cNvPr id="8" name="任意多边形 7"/>
          <p:cNvSpPr/>
          <p:nvPr>
            <p:custDataLst>
              <p:tags r:id="rId6"/>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l"/>
            <a:r>
              <a:rPr lang="en-US" altLang="zh-CN" sz="2400" b="1">
                <a:latin typeface="微软雅黑" panose="020B0503020204020204" charset="-122"/>
                <a:ea typeface="微软雅黑"/>
              </a:rPr>
              <a:t>14</a:t>
            </a:r>
            <a:r>
              <a:rPr lang="en-US" altLang="zh-CN" sz="2800" b="1">
                <a:latin typeface="微软雅黑" panose="020B0503020204020204" charset="-122"/>
                <a:ea typeface="微软雅黑"/>
              </a:rPr>
              <a:t>.</a:t>
            </a:r>
            <a:r>
              <a:rPr lang="en-US" altLang="zh-CN" sz="2400" b="1">
                <a:latin typeface="微软雅黑" panose="020B0503020204020204" charset="-122"/>
                <a:ea typeface="微软雅黑"/>
              </a:rPr>
              <a:t>2</a:t>
            </a:r>
          </a:p>
        </p:txBody>
      </p:sp>
      <p:sp>
        <p:nvSpPr>
          <p:cNvPr id="9" name="文本框 8"/>
          <p:cNvSpPr txBox="1"/>
          <p:nvPr>
            <p:custDataLst>
              <p:tags r:id="rId7"/>
            </p:custDataLst>
          </p:nvPr>
        </p:nvSpPr>
        <p:spPr>
          <a:xfrm>
            <a:off x="974725" y="8255"/>
            <a:ext cx="4218940" cy="521970"/>
          </a:xfrm>
          <a:prstGeom prst="rect">
            <a:avLst/>
          </a:prstGeom>
          <a:noFill/>
        </p:spPr>
        <p:txBody>
          <a:bodyPr wrap="square" rtlCol="0">
            <a:spAutoFit/>
          </a:bodyPr>
          <a:lstStyle/>
          <a:p>
            <a:r>
              <a:rPr lang="zh-CN" sz="2800" b="1">
                <a:solidFill>
                  <a:schemeClr val="bg1"/>
                </a:solidFill>
              </a:rPr>
              <a:t>热机</a:t>
            </a:r>
          </a:p>
        </p:txBody>
      </p:sp>
      <p:pic>
        <p:nvPicPr>
          <p:cNvPr id="7" name="图片 6"/>
          <p:cNvPicPr>
            <a:picLocks noChangeAspect="1"/>
          </p:cNvPicPr>
          <p:nvPr>
            <p:custDataLst>
              <p:tags r:id="rId8"/>
            </p:custDataLst>
          </p:nvPr>
        </p:nvPicPr>
        <p:blipFill>
          <a:blip r:embed="rId10"/>
          <a:stretch>
            <a:fillRect/>
          </a:stretch>
        </p:blipFill>
        <p:spPr>
          <a:xfrm>
            <a:off x="1181100" y="2168525"/>
            <a:ext cx="9829800" cy="4276725"/>
          </a:xfrm>
          <a:prstGeom prst="rect">
            <a:avLst/>
          </a:prstGeom>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custDataLst>
              <p:tags r:id="rId2"/>
            </p:custDataLst>
          </p:nvPr>
        </p:nvCxnSpPr>
        <p:spPr>
          <a:xfrm>
            <a:off x="-10160" y="577850"/>
            <a:ext cx="12211685" cy="0"/>
          </a:xfrm>
          <a:prstGeom prst="line">
            <a:avLst/>
          </a:prstGeom>
        </p:spPr>
        <p:style>
          <a:lnRef idx="2">
            <a:prstClr val="black"/>
          </a:lnRef>
          <a:fillRef idx="0">
            <a:srgbClr val="FFFFFF"/>
          </a:fillRef>
          <a:effectRef idx="0">
            <a:srgbClr val="FFFFFF"/>
          </a:effectRef>
          <a:fontRef idx="minor">
            <a:schemeClr val="tx1"/>
          </a:fontRef>
        </p:style>
      </p:cxnSp>
      <p:sp>
        <p:nvSpPr>
          <p:cNvPr id="5" name="矩形 4"/>
          <p:cNvSpPr/>
          <p:nvPr>
            <p:custDataLst>
              <p:tags r:id="rId3"/>
            </p:custDataLst>
          </p:nvPr>
        </p:nvSpPr>
        <p:spPr>
          <a:xfrm>
            <a:off x="0" y="0"/>
            <a:ext cx="7221855" cy="568325"/>
          </a:xfrm>
          <a:prstGeom prst="rect">
            <a:avLst/>
          </a:prstGeom>
          <a:gradFill>
            <a:gsLst>
              <a:gs pos="0">
                <a:schemeClr val="accent1">
                  <a:hueOff val="-2520000"/>
                </a:schemeClr>
              </a:gs>
              <a:gs pos="100000">
                <a:schemeClr val="bg1"/>
              </a:gs>
              <a:gs pos="0">
                <a:schemeClr val="accent1"/>
              </a:gs>
              <a:gs pos="94000">
                <a:schemeClr val="bg1"/>
              </a:gs>
              <a:gs pos="86000">
                <a:schemeClr val="bg1"/>
              </a:gs>
              <a:gs pos="36000">
                <a:srgbClr val="4EAADD"/>
              </a:gs>
            </a:gsLst>
            <a:lin ang="0" scaled="0"/>
          </a:gradFill>
        </p:spPr>
        <p:style>
          <a:lnRef idx="0">
            <a:srgbClr val="FFFFFF"/>
          </a:lnRef>
          <a:fillRef idx="3">
            <a:schemeClr val="accent1"/>
          </a:fillRef>
          <a:effectRef idx="0">
            <a:srgbClr val="FFFFFF"/>
          </a:effectRef>
          <a:fontRef idx="minor">
            <a:schemeClr val="lt1"/>
          </a:fontRef>
        </p:style>
        <p:txBody>
          <a:bodyPr rtlCol="0" anchor="ctr"/>
          <a:lstStyle/>
          <a:p>
            <a:pPr algn="ctr"/>
            <a:endParaRPr lang="zh-CN" altLang="en-US"/>
          </a:p>
        </p:txBody>
      </p:sp>
      <p:sp>
        <p:nvSpPr>
          <p:cNvPr id="8" name="任意多边形 7"/>
          <p:cNvSpPr/>
          <p:nvPr>
            <p:custDataLst>
              <p:tags r:id="rId4"/>
            </p:custDataLst>
          </p:nvPr>
        </p:nvSpPr>
        <p:spPr>
          <a:xfrm>
            <a:off x="0" y="635"/>
            <a:ext cx="1012190" cy="568325"/>
          </a:xfrm>
          <a:custGeom>
            <a:avLst/>
            <a:gdLst>
              <a:gd name="adj" fmla="val 57094"/>
              <a:gd name="vf" fmla="val 115470"/>
              <a:gd name="maxAdj" fmla="*/ 50000 w ss"/>
              <a:gd name="a" fmla="pin 0 adj maxAdj"/>
              <a:gd name="shd2" fmla="*/ hd2 vf 100000"/>
              <a:gd name="x1" fmla="*/ ss a 100000"/>
              <a:gd name="x2" fmla="+- r 0 hd2"/>
              <a:gd name="dy1" fmla="sin hd2 3600000"/>
              <a:gd name="y1" fmla="+- vc 0 shd2"/>
              <a:gd name="y2" fmla="+- vc shd2 0"/>
              <a:gd name="q1" fmla="*/ maxAdj -1 2"/>
              <a:gd name="q2" fmla="+- a dy1 0"/>
              <a:gd name="q3" fmla="?: y1 4 2"/>
              <a:gd name="q4" fmla="?: y1 3 2"/>
              <a:gd name="q5" fmla="?: y1 dy1 0"/>
              <a:gd name="q6" fmla="+/ a q2 dy1"/>
              <a:gd name="q7" fmla="*/ q3 q1 -1"/>
              <a:gd name="q8" fmla="+- y2 q4 0"/>
              <a:gd name="il" fmla="*/ w q5 24"/>
              <a:gd name="it" fmla="*/ h q5 24"/>
              <a:gd name="ir" fmla="+- r 0 q6"/>
              <a:gd name="ib" fmla="+- b 0 q7"/>
            </a:gdLst>
            <a:ahLst/>
            <a:cxnLst>
              <a:cxn ang="0">
                <a:pos x="r" y="vc"/>
              </a:cxn>
              <a:cxn ang="cd4">
                <a:pos x="hd2" y="x2"/>
              </a:cxn>
              <a:cxn ang="cd4">
                <a:pos x="hd2" y="x2"/>
              </a:cxn>
              <a:cxn ang="cd2">
                <a:pos x="l" y="vc"/>
              </a:cxn>
              <a:cxn ang="3">
                <a:pos x="hd2" y="x1"/>
              </a:cxn>
              <a:cxn ang="3">
                <a:pos x="hd2" y="x1"/>
              </a:cxn>
            </a:cxnLst>
            <a:rect l="l" t="t" r="r" b="b"/>
            <a:pathLst>
              <a:path w="1594" h="896">
                <a:moveTo>
                  <a:pt x="0" y="0"/>
                </a:moveTo>
                <a:lnTo>
                  <a:pt x="1070" y="0"/>
                </a:lnTo>
                <a:lnTo>
                  <a:pt x="1070" y="1"/>
                </a:lnTo>
                <a:lnTo>
                  <a:pt x="1083" y="1"/>
                </a:lnTo>
                <a:lnTo>
                  <a:pt x="1594" y="449"/>
                </a:lnTo>
                <a:lnTo>
                  <a:pt x="1083" y="896"/>
                </a:lnTo>
                <a:lnTo>
                  <a:pt x="1070" y="896"/>
                </a:lnTo>
                <a:lnTo>
                  <a:pt x="1070" y="896"/>
                </a:lnTo>
                <a:lnTo>
                  <a:pt x="0" y="896"/>
                </a:lnTo>
                <a:lnTo>
                  <a:pt x="0" y="0"/>
                </a:lnTo>
                <a:close/>
              </a:path>
            </a:pathLst>
          </a:custGeom>
          <a:solidFill>
            <a:srgbClr val="8FC9EA"/>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ctr"/>
            <a:endParaRPr lang="zh-CN" altLang="en-US"/>
          </a:p>
        </p:txBody>
      </p:sp>
      <p:cxnSp>
        <p:nvCxnSpPr>
          <p:cNvPr id="12" name="直接连接符 11"/>
          <p:cNvCxnSpPr/>
          <p:nvPr>
            <p:custDataLst>
              <p:tags r:id="rId5"/>
            </p:custDataLst>
          </p:nvPr>
        </p:nvCxnSpPr>
        <p:spPr>
          <a:xfrm>
            <a:off x="3364230" y="3368675"/>
            <a:ext cx="5463540" cy="0"/>
          </a:xfrm>
          <a:prstGeom prst="line">
            <a:avLst/>
          </a:prstGeom>
        </p:spPr>
        <p:style>
          <a:lnRef idx="2">
            <a:prstClr val="black"/>
          </a:lnRef>
          <a:fillRef idx="0">
            <a:srgbClr val="FFFFFF"/>
          </a:fillRef>
          <a:effectRef idx="0">
            <a:srgbClr val="FFFFFF"/>
          </a:effectRef>
          <a:fontRef idx="minor">
            <a:schemeClr val="tx1"/>
          </a:fontRef>
        </p:style>
      </p:cxnSp>
      <p:sp>
        <p:nvSpPr>
          <p:cNvPr id="13" name="文本框 12"/>
          <p:cNvSpPr txBox="1"/>
          <p:nvPr>
            <p:custDataLst>
              <p:tags r:id="rId6"/>
            </p:custDataLst>
          </p:nvPr>
        </p:nvSpPr>
        <p:spPr>
          <a:xfrm>
            <a:off x="3818890" y="1878330"/>
            <a:ext cx="4554220" cy="1445260"/>
          </a:xfrm>
          <a:prstGeom prst="rect">
            <a:avLst/>
          </a:prstGeom>
          <a:noFill/>
        </p:spPr>
        <p:txBody>
          <a:bodyPr wrap="square" rtlCol="0">
            <a:spAutoFit/>
          </a:bodyPr>
          <a:lstStyle/>
          <a:p>
            <a:pPr algn="ctr"/>
            <a:r>
              <a:rPr lang="zh-CN" altLang="en-US" sz="8800" b="1">
                <a:solidFill>
                  <a:srgbClr val="4A87D1"/>
                </a:solidFill>
              </a:rPr>
              <a:t>谢</a:t>
            </a:r>
            <a:r>
              <a:rPr lang="en-US" altLang="zh-CN" sz="8800" b="1">
                <a:solidFill>
                  <a:srgbClr val="4A87D1"/>
                </a:solidFill>
              </a:rPr>
              <a:t> </a:t>
            </a:r>
            <a:r>
              <a:rPr lang="zh-CN" altLang="en-US" sz="8800" b="1">
                <a:solidFill>
                  <a:srgbClr val="4A87D1"/>
                </a:solidFill>
              </a:rPr>
              <a:t>谢</a:t>
            </a:r>
          </a:p>
        </p:txBody>
      </p:sp>
    </p:spTree>
    <p:custDataLst>
      <p:tags r:id="rId1"/>
    </p:custData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Unix 3.10 unknown"/>
  <p:tag name="AS_RELEASE_DATE" val="2023.03.31"/>
  <p:tag name="AS_TITLE" val="Aspose.Slides for Java"/>
  <p:tag name="AS_VERSION" val="23.3"/>
  <p:tag name="COMMONDATA" val="eyJoZGlkIjoiZTY1YTBmNmNkN2QzNTc4NDk5MzhkNmJiNmZhMzE4OWYifQ=="/>
  <p:tag name="RESOURCE_RECORD_KEY" val="{&quot;10&quot;:[21563686],&quot;13&quot;:[4364974],&quot;65&quot;:[20205081]}"/>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xml><?xml version="1.0" encoding="utf-8"?>
<p:tagLst xmlns:a="http://schemas.openxmlformats.org/drawingml/2006/main" xmlns:r="http://schemas.openxmlformats.org/officeDocument/2006/relationships" xmlns:p="http://schemas.openxmlformats.org/presentationml/2006/main">
  <p:tag name="AS_UNIQUEID" val="4002"/>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4.xml><?xml version="1.0" encoding="utf-8"?>
<p:tagLst xmlns:a="http://schemas.openxmlformats.org/drawingml/2006/main" xmlns:r="http://schemas.openxmlformats.org/officeDocument/2006/relationships" xmlns:p="http://schemas.openxmlformats.org/presentationml/2006/main">
  <p:tag name="AS_UNIQUEID" val="4003"/>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xml><?xml version="1.0" encoding="utf-8"?>
<p:tagLst xmlns:a="http://schemas.openxmlformats.org/drawingml/2006/main" xmlns:r="http://schemas.openxmlformats.org/officeDocument/2006/relationships" xmlns:p="http://schemas.openxmlformats.org/presentationml/2006/main">
  <p:tag name="AS_UNIQUEID" val="4004"/>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xml><?xml version="1.0" encoding="utf-8"?>
<p:tagLst xmlns:a="http://schemas.openxmlformats.org/drawingml/2006/main" xmlns:r="http://schemas.openxmlformats.org/officeDocument/2006/relationships" xmlns:p="http://schemas.openxmlformats.org/presentationml/2006/main">
  <p:tag name="AS_UNIQUEID" val="4005"/>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xml><?xml version="1.0" encoding="utf-8"?>
<p:tagLst xmlns:a="http://schemas.openxmlformats.org/drawingml/2006/main" xmlns:r="http://schemas.openxmlformats.org/officeDocument/2006/relationships" xmlns:p="http://schemas.openxmlformats.org/presentationml/2006/main">
  <p:tag name="AS_UNIQUEID" val="4006"/>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xml><?xml version="1.0" encoding="utf-8"?>
<p:tagLst xmlns:a="http://schemas.openxmlformats.org/drawingml/2006/main" xmlns:r="http://schemas.openxmlformats.org/officeDocument/2006/relationships" xmlns:p="http://schemas.openxmlformats.org/presentationml/2006/main">
  <p:tag name="AS_UNIQUEID" val="4007"/>
</p:tagLst>
</file>

<file path=ppt/tags/tag9.xml><?xml version="1.0" encoding="utf-8"?>
<p:tagLst xmlns:a="http://schemas.openxmlformats.org/drawingml/2006/main" xmlns:r="http://schemas.openxmlformats.org/officeDocument/2006/relationships" xmlns:p="http://schemas.openxmlformats.org/presentationml/2006/main">
  <p:tag name="AS_UNIQUEID" val="3934"/>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a="http://schemas.openxmlformats.org/drawingml/2006/main" xmlns:r="http://schemas.openxmlformats.org/officeDocument/2006/relationships" xmlns:p="http://schemas.openxmlformats.org/presentationml/2006/main">
  <p:tag name="AS_UNIQUEID" val="3935"/>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a="http://schemas.openxmlformats.org/drawingml/2006/main" xmlns:r="http://schemas.openxmlformats.org/officeDocument/2006/relationships" xmlns:p="http://schemas.openxmlformats.org/presentationml/2006/main">
  <p:tag name="AS_UNIQUEID" val="3936"/>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a="http://schemas.openxmlformats.org/drawingml/2006/main" xmlns:r="http://schemas.openxmlformats.org/officeDocument/2006/relationships" xmlns:p="http://schemas.openxmlformats.org/presentationml/2006/main">
  <p:tag name="AS_UNIQUEID" val="3937"/>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a="http://schemas.openxmlformats.org/drawingml/2006/main" xmlns:r="http://schemas.openxmlformats.org/officeDocument/2006/relationships" xmlns:p="http://schemas.openxmlformats.org/presentationml/2006/main">
  <p:tag name="AS_UNIQUEID" val="3938"/>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a="http://schemas.openxmlformats.org/drawingml/2006/main" xmlns:r="http://schemas.openxmlformats.org/officeDocument/2006/relationships" xmlns:p="http://schemas.openxmlformats.org/presentationml/2006/main">
  <p:tag name="AS_UNIQUEID" val="394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a="http://schemas.openxmlformats.org/drawingml/2006/main" xmlns:r="http://schemas.openxmlformats.org/officeDocument/2006/relationships" xmlns:p="http://schemas.openxmlformats.org/presentationml/2006/main">
  <p:tag name="AS_UNIQUEID" val="394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a="http://schemas.openxmlformats.org/drawingml/2006/main" xmlns:r="http://schemas.openxmlformats.org/officeDocument/2006/relationships" xmlns:p="http://schemas.openxmlformats.org/presentationml/2006/main">
  <p:tag name="AS_UNIQUEID" val="3942"/>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a="http://schemas.openxmlformats.org/drawingml/2006/main" xmlns:r="http://schemas.openxmlformats.org/officeDocument/2006/relationships" xmlns:p="http://schemas.openxmlformats.org/presentationml/2006/main">
  <p:tag name="AS_UNIQUEID" val="3943"/>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a="http://schemas.openxmlformats.org/drawingml/2006/main" xmlns:r="http://schemas.openxmlformats.org/officeDocument/2006/relationships" xmlns:p="http://schemas.openxmlformats.org/presentationml/2006/main">
  <p:tag name="AS_UNIQUEID" val="3944"/>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a="http://schemas.openxmlformats.org/drawingml/2006/main" xmlns:r="http://schemas.openxmlformats.org/officeDocument/2006/relationships" xmlns:p="http://schemas.openxmlformats.org/presentationml/2006/main">
  <p:tag name="AS_UNIQUEID" val="394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a="http://schemas.openxmlformats.org/drawingml/2006/main" xmlns:r="http://schemas.openxmlformats.org/officeDocument/2006/relationships" xmlns:p="http://schemas.openxmlformats.org/presentationml/2006/main">
  <p:tag name="AS_UNIQUEID" val="394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a="http://schemas.openxmlformats.org/drawingml/2006/main" xmlns:r="http://schemas.openxmlformats.org/officeDocument/2006/relationships" xmlns:p="http://schemas.openxmlformats.org/presentationml/2006/main">
  <p:tag name="AS_UNIQUEID" val="394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a="http://schemas.openxmlformats.org/drawingml/2006/main" xmlns:r="http://schemas.openxmlformats.org/officeDocument/2006/relationships" xmlns:p="http://schemas.openxmlformats.org/presentationml/2006/main">
  <p:tag name="AS_UNIQUEID" val="394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a="http://schemas.openxmlformats.org/drawingml/2006/main" xmlns:r="http://schemas.openxmlformats.org/officeDocument/2006/relationships" xmlns:p="http://schemas.openxmlformats.org/presentationml/2006/main">
  <p:tag name="AS_UNIQUEID" val="395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a="http://schemas.openxmlformats.org/drawingml/2006/main" xmlns:r="http://schemas.openxmlformats.org/officeDocument/2006/relationships" xmlns:p="http://schemas.openxmlformats.org/presentationml/2006/main">
  <p:tag name="AS_UNIQUEID" val="3952"/>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a="http://schemas.openxmlformats.org/drawingml/2006/main" xmlns:r="http://schemas.openxmlformats.org/officeDocument/2006/relationships" xmlns:p="http://schemas.openxmlformats.org/presentationml/2006/main">
  <p:tag name="AS_UNIQUEID" val="395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a="http://schemas.openxmlformats.org/drawingml/2006/main" xmlns:r="http://schemas.openxmlformats.org/officeDocument/2006/relationships" xmlns:p="http://schemas.openxmlformats.org/presentationml/2006/main">
  <p:tag name="AS_UNIQUEID" val="3954"/>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a="http://schemas.openxmlformats.org/drawingml/2006/main" xmlns:r="http://schemas.openxmlformats.org/officeDocument/2006/relationships" xmlns:p="http://schemas.openxmlformats.org/presentationml/2006/main">
  <p:tag name="AS_UNIQUEID" val="3955"/>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a="http://schemas.openxmlformats.org/drawingml/2006/main" xmlns:r="http://schemas.openxmlformats.org/officeDocument/2006/relationships" xmlns:p="http://schemas.openxmlformats.org/presentationml/2006/main">
  <p:tag name="AS_UNIQUEID" val="395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a="http://schemas.openxmlformats.org/drawingml/2006/main" xmlns:r="http://schemas.openxmlformats.org/officeDocument/2006/relationships" xmlns:p="http://schemas.openxmlformats.org/presentationml/2006/main">
  <p:tag name="AS_UNIQUEID" val="395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a="http://schemas.openxmlformats.org/drawingml/2006/main" xmlns:r="http://schemas.openxmlformats.org/officeDocument/2006/relationships" xmlns:p="http://schemas.openxmlformats.org/presentationml/2006/main">
  <p:tag name="AS_UNIQUEID" val="395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a="http://schemas.openxmlformats.org/drawingml/2006/main" xmlns:r="http://schemas.openxmlformats.org/officeDocument/2006/relationships" xmlns:p="http://schemas.openxmlformats.org/presentationml/2006/main">
  <p:tag name="AS_UNIQUEID" val="396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a="http://schemas.openxmlformats.org/drawingml/2006/main" xmlns:r="http://schemas.openxmlformats.org/officeDocument/2006/relationships" xmlns:p="http://schemas.openxmlformats.org/presentationml/2006/main">
  <p:tag name="AS_UNIQUEID" val="396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a="http://schemas.openxmlformats.org/drawingml/2006/main" xmlns:r="http://schemas.openxmlformats.org/officeDocument/2006/relationships" xmlns:p="http://schemas.openxmlformats.org/presentationml/2006/main">
  <p:tag name="AS_UNIQUEID" val="396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a="http://schemas.openxmlformats.org/drawingml/2006/main" xmlns:r="http://schemas.openxmlformats.org/officeDocument/2006/relationships" xmlns:p="http://schemas.openxmlformats.org/presentationml/2006/main">
  <p:tag name="AS_UNIQUEID" val="396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a="http://schemas.openxmlformats.org/drawingml/2006/main" xmlns:r="http://schemas.openxmlformats.org/officeDocument/2006/relationships" xmlns:p="http://schemas.openxmlformats.org/presentationml/2006/main">
  <p:tag name="AS_UNIQUEID" val="396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a="http://schemas.openxmlformats.org/drawingml/2006/main" xmlns:r="http://schemas.openxmlformats.org/officeDocument/2006/relationships" xmlns:p="http://schemas.openxmlformats.org/presentationml/2006/main">
  <p:tag name="AS_UNIQUEID" val="396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a="http://schemas.openxmlformats.org/drawingml/2006/main" xmlns:r="http://schemas.openxmlformats.org/officeDocument/2006/relationships" xmlns:p="http://schemas.openxmlformats.org/presentationml/2006/main">
  <p:tag name="AS_UNIQUEID" val="396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a="http://schemas.openxmlformats.org/drawingml/2006/main" xmlns:r="http://schemas.openxmlformats.org/officeDocument/2006/relationships" xmlns:p="http://schemas.openxmlformats.org/presentationml/2006/main">
  <p:tag name="AS_UNIQUEID" val="3968"/>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a="http://schemas.openxmlformats.org/drawingml/2006/main" xmlns:r="http://schemas.openxmlformats.org/officeDocument/2006/relationships" xmlns:p="http://schemas.openxmlformats.org/presentationml/2006/main">
  <p:tag name="AS_UNIQUEID" val="3969"/>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a="http://schemas.openxmlformats.org/drawingml/2006/main" xmlns:r="http://schemas.openxmlformats.org/officeDocument/2006/relationships" xmlns:p="http://schemas.openxmlformats.org/presentationml/2006/main">
  <p:tag name="AS_UNIQUEID" val="3970"/>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a="http://schemas.openxmlformats.org/drawingml/2006/main" xmlns:r="http://schemas.openxmlformats.org/officeDocument/2006/relationships" xmlns:p="http://schemas.openxmlformats.org/presentationml/2006/main">
  <p:tag name="AS_UNIQUEID" val="3971"/>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a="http://schemas.openxmlformats.org/drawingml/2006/main" xmlns:r="http://schemas.openxmlformats.org/officeDocument/2006/relationships" xmlns:p="http://schemas.openxmlformats.org/presentationml/2006/main">
  <p:tag name="AS_UNIQUEID" val="3973"/>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a="http://schemas.openxmlformats.org/drawingml/2006/main" xmlns:r="http://schemas.openxmlformats.org/officeDocument/2006/relationships" xmlns:p="http://schemas.openxmlformats.org/presentationml/2006/main">
  <p:tag name="AS_UNIQUEID" val="3974"/>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a="http://schemas.openxmlformats.org/drawingml/2006/main" xmlns:r="http://schemas.openxmlformats.org/officeDocument/2006/relationships" xmlns:p="http://schemas.openxmlformats.org/presentationml/2006/main">
  <p:tag name="AS_UNIQUEID" val="3975"/>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a="http://schemas.openxmlformats.org/drawingml/2006/main" xmlns:r="http://schemas.openxmlformats.org/officeDocument/2006/relationships" xmlns:p="http://schemas.openxmlformats.org/presentationml/2006/main">
  <p:tag name="AS_UNIQUEID" val="397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a="http://schemas.openxmlformats.org/drawingml/2006/main" xmlns:r="http://schemas.openxmlformats.org/officeDocument/2006/relationships" xmlns:p="http://schemas.openxmlformats.org/presentationml/2006/main">
  <p:tag name="AS_UNIQUEID" val="3978"/>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a="http://schemas.openxmlformats.org/drawingml/2006/main" xmlns:r="http://schemas.openxmlformats.org/officeDocument/2006/relationships" xmlns:p="http://schemas.openxmlformats.org/presentationml/2006/main">
  <p:tag name="AS_UNIQUEID" val="3979"/>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a="http://schemas.openxmlformats.org/drawingml/2006/main" xmlns:r="http://schemas.openxmlformats.org/officeDocument/2006/relationships" xmlns:p="http://schemas.openxmlformats.org/presentationml/2006/main">
  <p:tag name="AS_UNIQUEID" val="3980"/>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a="http://schemas.openxmlformats.org/drawingml/2006/main" xmlns:r="http://schemas.openxmlformats.org/officeDocument/2006/relationships" xmlns:p="http://schemas.openxmlformats.org/presentationml/2006/main">
  <p:tag name="AS_UNIQUEID" val="3981"/>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a="http://schemas.openxmlformats.org/drawingml/2006/main" xmlns:r="http://schemas.openxmlformats.org/officeDocument/2006/relationships" xmlns:p="http://schemas.openxmlformats.org/presentationml/2006/main">
  <p:tag name="AS_UNIQUEID" val="398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a="http://schemas.openxmlformats.org/drawingml/2006/main" xmlns:r="http://schemas.openxmlformats.org/officeDocument/2006/relationships" xmlns:p="http://schemas.openxmlformats.org/presentationml/2006/main">
  <p:tag name="AS_UNIQUEID" val="398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a="http://schemas.openxmlformats.org/drawingml/2006/main" xmlns:r="http://schemas.openxmlformats.org/officeDocument/2006/relationships" xmlns:p="http://schemas.openxmlformats.org/presentationml/2006/main">
  <p:tag name="AS_UNIQUEID" val="3985"/>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a="http://schemas.openxmlformats.org/drawingml/2006/main" xmlns:r="http://schemas.openxmlformats.org/officeDocument/2006/relationships" xmlns:p="http://schemas.openxmlformats.org/presentationml/2006/main">
  <p:tag name="AS_UNIQUEID" val="3986"/>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a="http://schemas.openxmlformats.org/drawingml/2006/main" xmlns:r="http://schemas.openxmlformats.org/officeDocument/2006/relationships" xmlns:p="http://schemas.openxmlformats.org/presentationml/2006/main">
  <p:tag name="AS_UNIQUEID" val="3987"/>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a="http://schemas.openxmlformats.org/drawingml/2006/main" xmlns:r="http://schemas.openxmlformats.org/officeDocument/2006/relationships" xmlns:p="http://schemas.openxmlformats.org/presentationml/2006/main">
  <p:tag name="AS_UNIQUEID" val="398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a="http://schemas.openxmlformats.org/drawingml/2006/main" xmlns:r="http://schemas.openxmlformats.org/officeDocument/2006/relationships" xmlns:p="http://schemas.openxmlformats.org/presentationml/2006/main">
  <p:tag name="AS_UNIQUEID" val="3990"/>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a="http://schemas.openxmlformats.org/drawingml/2006/main" xmlns:r="http://schemas.openxmlformats.org/officeDocument/2006/relationships" xmlns:p="http://schemas.openxmlformats.org/presentationml/2006/main">
  <p:tag name="AS_UNIQUEID" val="3991"/>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a="http://schemas.openxmlformats.org/drawingml/2006/main" xmlns:r="http://schemas.openxmlformats.org/officeDocument/2006/relationships" xmlns:p="http://schemas.openxmlformats.org/presentationml/2006/main">
  <p:tag name="AS_UNIQUEID" val="3992"/>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a="http://schemas.openxmlformats.org/drawingml/2006/main" xmlns:r="http://schemas.openxmlformats.org/officeDocument/2006/relationships" xmlns:p="http://schemas.openxmlformats.org/presentationml/2006/main">
  <p:tag name="AS_UNIQUEID" val="3993"/>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a="http://schemas.openxmlformats.org/drawingml/2006/main" xmlns:r="http://schemas.openxmlformats.org/officeDocument/2006/relationships" xmlns:p="http://schemas.openxmlformats.org/presentationml/2006/main">
  <p:tag name="AS_UNIQUEID" val="399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a="http://schemas.openxmlformats.org/drawingml/2006/main" xmlns:r="http://schemas.openxmlformats.org/officeDocument/2006/relationships" xmlns:p="http://schemas.openxmlformats.org/presentationml/2006/main">
  <p:tag name="AS_UNIQUEID" val="399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a="http://schemas.openxmlformats.org/drawingml/2006/main" xmlns:r="http://schemas.openxmlformats.org/officeDocument/2006/relationships" xmlns:p="http://schemas.openxmlformats.org/presentationml/2006/main">
  <p:tag name="AS_UNIQUEID" val="399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a="http://schemas.openxmlformats.org/drawingml/2006/main" xmlns:r="http://schemas.openxmlformats.org/officeDocument/2006/relationships" xmlns:p="http://schemas.openxmlformats.org/presentationml/2006/main">
  <p:tag name="AS_UNIQUEID" val="399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a="http://schemas.openxmlformats.org/drawingml/2006/main" xmlns:r="http://schemas.openxmlformats.org/officeDocument/2006/relationships" xmlns:p="http://schemas.openxmlformats.org/presentationml/2006/main">
  <p:tag name="AS_UNIQUEID" val="399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a="http://schemas.openxmlformats.org/drawingml/2006/main" xmlns:r="http://schemas.openxmlformats.org/officeDocument/2006/relationships" xmlns:p="http://schemas.openxmlformats.org/presentationml/2006/main">
  <p:tag name="AS_UNIQUEID" val="3091"/>
</p:tagLst>
</file>

<file path=ppt/tags/tag66.xml><?xml version="1.0" encoding="utf-8"?>
<p:tagLst xmlns:a="http://schemas.openxmlformats.org/drawingml/2006/main" xmlns:r="http://schemas.openxmlformats.org/officeDocument/2006/relationships" xmlns:p="http://schemas.openxmlformats.org/presentationml/2006/main">
  <p:tag name="AS_UNIQUEID" val="3092"/>
</p:tagLst>
</file>

<file path=ppt/tags/tag67.xml><?xml version="1.0" encoding="utf-8"?>
<p:tagLst xmlns:a="http://schemas.openxmlformats.org/drawingml/2006/main" xmlns:r="http://schemas.openxmlformats.org/officeDocument/2006/relationships" xmlns:p="http://schemas.openxmlformats.org/presentationml/2006/main">
  <p:tag name="AS_UNIQUEID" val="4009"/>
</p:tagLst>
</file>

<file path=ppt/tags/tag68.xml><?xml version="1.0" encoding="utf-8"?>
<p:tagLst xmlns:a="http://schemas.openxmlformats.org/drawingml/2006/main" xmlns:r="http://schemas.openxmlformats.org/officeDocument/2006/relationships" xmlns:p="http://schemas.openxmlformats.org/presentationml/2006/main">
  <p:tag name="AS_UNIQUEID" val="4010"/>
</p:tagLst>
</file>

<file path=ppt/tags/tag69.xml><?xml version="1.0" encoding="utf-8"?>
<p:tagLst xmlns:a="http://schemas.openxmlformats.org/drawingml/2006/main" xmlns:r="http://schemas.openxmlformats.org/officeDocument/2006/relationships" xmlns:p="http://schemas.openxmlformats.org/presentationml/2006/main">
  <p:tag name="AS_UNIQUEID" val="4011"/>
</p:tagLst>
</file>

<file path=ppt/tags/tag70.xml><?xml version="1.0" encoding="utf-8"?>
<p:tagLst xmlns:a="http://schemas.openxmlformats.org/drawingml/2006/main" xmlns:r="http://schemas.openxmlformats.org/officeDocument/2006/relationships" xmlns:p="http://schemas.openxmlformats.org/presentationml/2006/main">
  <p:tag name="AS_UNIQUEID" val="4012"/>
</p:tagLst>
</file>

<file path=ppt/tags/tag71.xml><?xml version="1.0" encoding="utf-8"?>
<p:tagLst xmlns:a="http://schemas.openxmlformats.org/drawingml/2006/main" xmlns:r="http://schemas.openxmlformats.org/officeDocument/2006/relationships" xmlns:p="http://schemas.openxmlformats.org/presentationml/2006/main">
  <p:tag name="AS_UNIQUEID" val="4013"/>
</p:tagLst>
</file>

<file path=ppt/tags/tag72.xml><?xml version="1.0" encoding="utf-8"?>
<p:tagLst xmlns:a="http://schemas.openxmlformats.org/drawingml/2006/main" xmlns:r="http://schemas.openxmlformats.org/officeDocument/2006/relationships" xmlns:p="http://schemas.openxmlformats.org/presentationml/2006/main">
  <p:tag name="AS_UNIQUEID" val="4014"/>
</p:tagLst>
</file>

<file path=ppt/tags/tag73.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4.xml><?xml version="1.0" encoding="utf-8"?>
<p:tagLst xmlns:a="http://schemas.openxmlformats.org/drawingml/2006/main" xmlns:r="http://schemas.openxmlformats.org/officeDocument/2006/relationships" xmlns:p="http://schemas.openxmlformats.org/presentationml/2006/main">
  <p:tag name="AS_UNIQUEID" val="4016"/>
</p:tagLst>
</file>

<file path=ppt/tags/tag75.xml><?xml version="1.0" encoding="utf-8"?>
<p:tagLst xmlns:a="http://schemas.openxmlformats.org/drawingml/2006/main" xmlns:r="http://schemas.openxmlformats.org/officeDocument/2006/relationships" xmlns:p="http://schemas.openxmlformats.org/presentationml/2006/main">
  <p:tag name="AS_UNIQUEID" val="4017"/>
</p:tagLst>
</file>

<file path=ppt/tags/tag76.xml><?xml version="1.0" encoding="utf-8"?>
<p:tagLst xmlns:a="http://schemas.openxmlformats.org/drawingml/2006/main" xmlns:r="http://schemas.openxmlformats.org/officeDocument/2006/relationships" xmlns:p="http://schemas.openxmlformats.org/presentationml/2006/main">
  <p:tag name="AS_UNIQUEID" val="4018"/>
</p:tagLst>
</file>

<file path=ppt/tags/tag77.xml><?xml version="1.0" encoding="utf-8"?>
<p:tagLst xmlns:a="http://schemas.openxmlformats.org/drawingml/2006/main" xmlns:r="http://schemas.openxmlformats.org/officeDocument/2006/relationships" xmlns:p="http://schemas.openxmlformats.org/presentationml/2006/main">
  <p:tag name="AS_UNIQUEID" val="4020"/>
  <p:tag name="KSO_WM_BEAUTIFY_FLAG" val=""/>
</p:tagLst>
</file>

<file path=ppt/tags/tag78.xml><?xml version="1.0" encoding="utf-8"?>
<p:tagLst xmlns:a="http://schemas.openxmlformats.org/drawingml/2006/main" xmlns:r="http://schemas.openxmlformats.org/officeDocument/2006/relationships" xmlns:p="http://schemas.openxmlformats.org/presentationml/2006/main">
  <p:tag name="AS_UNIQUEID" val="4021"/>
  <p:tag name="KSO_WM_BEAUTIFY_FLAG" val=""/>
</p:tagLst>
</file>

<file path=ppt/tags/tag79.xml><?xml version="1.0" encoding="utf-8"?>
<p:tagLst xmlns:a="http://schemas.openxmlformats.org/drawingml/2006/main" xmlns:r="http://schemas.openxmlformats.org/officeDocument/2006/relationships" xmlns:p="http://schemas.openxmlformats.org/presentationml/2006/main">
  <p:tag name="AS_UNIQUEID" val="3165"/>
</p:tagLst>
</file>

<file path=ppt/tags/tag80.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1.xml><?xml version="1.0" encoding="utf-8"?>
<p:tagLst xmlns:a="http://schemas.openxmlformats.org/drawingml/2006/main" xmlns:r="http://schemas.openxmlformats.org/officeDocument/2006/relationships" xmlns:p="http://schemas.openxmlformats.org/presentationml/2006/main">
  <p:tag name="AS_UNIQUEID" val="4023"/>
</p:tagLst>
</file>

<file path=ppt/tags/tag82.xml><?xml version="1.0" encoding="utf-8"?>
<p:tagLst xmlns:a="http://schemas.openxmlformats.org/drawingml/2006/main" xmlns:r="http://schemas.openxmlformats.org/officeDocument/2006/relationships" xmlns:p="http://schemas.openxmlformats.org/presentationml/2006/main">
  <p:tag name="AS_UNIQUEID" val="4024"/>
</p:tagLst>
</file>

<file path=ppt/tags/tag83.xml><?xml version="1.0" encoding="utf-8"?>
<p:tagLst xmlns:a="http://schemas.openxmlformats.org/drawingml/2006/main" xmlns:r="http://schemas.openxmlformats.org/officeDocument/2006/relationships" xmlns:p="http://schemas.openxmlformats.org/presentationml/2006/main">
  <p:tag name="AS_UNIQUEID" val="4025"/>
</p:tagLst>
</file>

<file path=ppt/tags/tag84.xml><?xml version="1.0" encoding="utf-8"?>
<p:tagLst xmlns:a="http://schemas.openxmlformats.org/drawingml/2006/main" xmlns:r="http://schemas.openxmlformats.org/officeDocument/2006/relationships" xmlns:p="http://schemas.openxmlformats.org/presentationml/2006/main">
  <p:tag name="AS_UNIQUEID" val="4027"/>
  <p:tag name="KSO_WM_BEAUTIFY_FLAG" val=""/>
</p:tagLst>
</file>

<file path=ppt/tags/tag85.xml><?xml version="1.0" encoding="utf-8"?>
<p:tagLst xmlns:a="http://schemas.openxmlformats.org/drawingml/2006/main" xmlns:r="http://schemas.openxmlformats.org/officeDocument/2006/relationships" xmlns:p="http://schemas.openxmlformats.org/presentationml/2006/main">
  <p:tag name="AS_UNIQUEID" val="4028"/>
</p:tagLst>
</file>

<file path=ppt/tags/tag86.xml><?xml version="1.0" encoding="utf-8"?>
<p:tagLst xmlns:a="http://schemas.openxmlformats.org/drawingml/2006/main" xmlns:r="http://schemas.openxmlformats.org/officeDocument/2006/relationships" xmlns:p="http://schemas.openxmlformats.org/presentationml/2006/main">
  <p:tag name="AS_UNIQUEID" val="4029"/>
</p:tagLst>
</file>

<file path=ppt/tags/tag87.xml><?xml version="1.0" encoding="utf-8"?>
<p:tagLst xmlns:a="http://schemas.openxmlformats.org/drawingml/2006/main" xmlns:r="http://schemas.openxmlformats.org/officeDocument/2006/relationships" xmlns:p="http://schemas.openxmlformats.org/presentationml/2006/main">
  <p:tag name="AS_UNIQUEID" val="4030"/>
</p:tagLst>
</file>

<file path=ppt/tags/tag88.xml><?xml version="1.0" encoding="utf-8"?>
<p:tagLst xmlns:a="http://schemas.openxmlformats.org/drawingml/2006/main" xmlns:r="http://schemas.openxmlformats.org/officeDocument/2006/relationships" xmlns:p="http://schemas.openxmlformats.org/presentationml/2006/main">
  <p:tag name="AS_UNIQUEID" val="4031"/>
</p:tagLst>
</file>

<file path=ppt/tags/tag89.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0.xml><?xml version="1.0" encoding="utf-8"?>
<p:tagLst xmlns:a="http://schemas.openxmlformats.org/drawingml/2006/main" xmlns:r="http://schemas.openxmlformats.org/officeDocument/2006/relationships" xmlns:p="http://schemas.openxmlformats.org/presentationml/2006/main">
  <p:tag name="AS_UNIQUEID" val="4033"/>
</p:tagLst>
</file>

<file path=ppt/tags/tag91.xml><?xml version="1.0" encoding="utf-8"?>
<p:tagLst xmlns:a="http://schemas.openxmlformats.org/drawingml/2006/main" xmlns:r="http://schemas.openxmlformats.org/officeDocument/2006/relationships" xmlns:p="http://schemas.openxmlformats.org/presentationml/2006/main">
  <p:tag name="AS_UNIQUEID" val="4034"/>
</p:tagLst>
</file>

<file path=ppt/tags/tag92.xml><?xml version="1.0" encoding="utf-8"?>
<p:tagLst xmlns:a="http://schemas.openxmlformats.org/drawingml/2006/main" xmlns:r="http://schemas.openxmlformats.org/officeDocument/2006/relationships" xmlns:p="http://schemas.openxmlformats.org/presentationml/2006/main">
  <p:tag name="AS_UNIQUEID" val="4035"/>
</p:tagLst>
</file>

<file path=ppt/tags/tag93.xml><?xml version="1.0" encoding="utf-8"?>
<p:tagLst xmlns:a="http://schemas.openxmlformats.org/drawingml/2006/main" xmlns:r="http://schemas.openxmlformats.org/officeDocument/2006/relationships" xmlns:p="http://schemas.openxmlformats.org/presentationml/2006/main">
  <p:tag name="AS_UNIQUEID" val="4037"/>
  <p:tag name="KSO_WM_BEAUTIFY_FLAG" val=""/>
</p:tagLst>
</file>

<file path=ppt/tags/tag94.xml><?xml version="1.0" encoding="utf-8"?>
<p:tagLst xmlns:a="http://schemas.openxmlformats.org/drawingml/2006/main" xmlns:r="http://schemas.openxmlformats.org/officeDocument/2006/relationships" xmlns:p="http://schemas.openxmlformats.org/presentationml/2006/main">
  <p:tag name="AS_UNIQUEID" val="4038"/>
</p:tagLst>
</file>

<file path=ppt/tags/tag95.xml><?xml version="1.0" encoding="utf-8"?>
<p:tagLst xmlns:a="http://schemas.openxmlformats.org/drawingml/2006/main" xmlns:r="http://schemas.openxmlformats.org/officeDocument/2006/relationships" xmlns:p="http://schemas.openxmlformats.org/presentationml/2006/main">
  <p:tag name="AS_UNIQUEID" val="4039"/>
</p:tagLst>
</file>

<file path=ppt/tags/tag96.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7.xml><?xml version="1.0" encoding="utf-8"?>
<p:tagLst xmlns:a="http://schemas.openxmlformats.org/drawingml/2006/main" xmlns:r="http://schemas.openxmlformats.org/officeDocument/2006/relationships" xmlns:p="http://schemas.openxmlformats.org/presentationml/2006/main">
  <p:tag name="AS_UNIQUEID" val="4044"/>
  <p:tag name="KSO_WM_BEAUTIFY_FLAG" val=""/>
</p:tagLst>
</file>

<file path=ppt/tags/tag98.xml><?xml version="1.0" encoding="utf-8"?>
<p:tagLst xmlns:a="http://schemas.openxmlformats.org/drawingml/2006/main" xmlns:r="http://schemas.openxmlformats.org/officeDocument/2006/relationships" xmlns:p="http://schemas.openxmlformats.org/presentationml/2006/main">
  <p:tag name="AS_UNIQUEID" val="3165"/>
</p:tagLst>
</file>

<file path=ppt/tags/tag99.xml><?xml version="1.0" encoding="utf-8"?>
<p:tagLst xmlns:a="http://schemas.openxmlformats.org/drawingml/2006/main" xmlns:r="http://schemas.openxmlformats.org/officeDocument/2006/relationships" xmlns:p="http://schemas.openxmlformats.org/presentationml/2006/main">
  <p:tag name="AS_UNIQUEID" val="4045"/>
</p:tagLst>
</file>

<file path=ppt/tags/tag100.xml><?xml version="1.0" encoding="utf-8"?>
<p:tagLst xmlns:a="http://schemas.openxmlformats.org/drawingml/2006/main" xmlns:r="http://schemas.openxmlformats.org/officeDocument/2006/relationships" xmlns:p="http://schemas.openxmlformats.org/presentationml/2006/main">
  <p:tag name="AS_UNIQUEID" val="4046"/>
</p:tagLst>
</file>

<file path=ppt/tags/tag101.xml><?xml version="1.0" encoding="utf-8"?>
<p:tagLst xmlns:a="http://schemas.openxmlformats.org/drawingml/2006/main" xmlns:r="http://schemas.openxmlformats.org/officeDocument/2006/relationships" xmlns:p="http://schemas.openxmlformats.org/presentationml/2006/main">
  <p:tag name="AS_UNIQUEID" val="4047"/>
</p:tagLst>
</file>

<file path=ppt/tags/tag102.xml><?xml version="1.0" encoding="utf-8"?>
<p:tagLst xmlns:a="http://schemas.openxmlformats.org/drawingml/2006/main" xmlns:r="http://schemas.openxmlformats.org/officeDocument/2006/relationships" xmlns:p="http://schemas.openxmlformats.org/presentationml/2006/main">
  <p:tag name="AS_UNIQUEID" val="4048"/>
</p:tagLst>
</file>

<file path=ppt/tags/tag103.xml><?xml version="1.0" encoding="utf-8"?>
<p:tagLst xmlns:a="http://schemas.openxmlformats.org/drawingml/2006/main" xmlns:r="http://schemas.openxmlformats.org/officeDocument/2006/relationships" xmlns:p="http://schemas.openxmlformats.org/presentationml/2006/main">
  <p:tag name="AS_UNIQUEID" val="4050"/>
</p:tagLst>
</file>

<file path=ppt/tags/tag104.xml><?xml version="1.0" encoding="utf-8"?>
<p:tagLst xmlns:a="http://schemas.openxmlformats.org/drawingml/2006/main" xmlns:r="http://schemas.openxmlformats.org/officeDocument/2006/relationships" xmlns:p="http://schemas.openxmlformats.org/presentationml/2006/main">
  <p:tag name="AS_UNIQUEID" val="4041"/>
</p:tagLst>
</file>

<file path=ppt/tags/tag105.xml><?xml version="1.0" encoding="utf-8"?>
<p:tagLst xmlns:a="http://schemas.openxmlformats.org/drawingml/2006/main" xmlns:r="http://schemas.openxmlformats.org/officeDocument/2006/relationships" xmlns:p="http://schemas.openxmlformats.org/presentationml/2006/main">
  <p:tag name="AS_UNIQUEID" val="4042"/>
</p:tagLst>
</file>

<file path=ppt/tags/tag106.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7.xml><?xml version="1.0" encoding="utf-8"?>
<p:tagLst xmlns:a="http://schemas.openxmlformats.org/drawingml/2006/main" xmlns:r="http://schemas.openxmlformats.org/officeDocument/2006/relationships" xmlns:p="http://schemas.openxmlformats.org/presentationml/2006/main">
  <p:tag name="AS_UNIQUEID" val="3178"/>
</p:tagLst>
</file>

<file path=ppt/tags/tag108.xml><?xml version="1.0" encoding="utf-8"?>
<p:tagLst xmlns:a="http://schemas.openxmlformats.org/drawingml/2006/main" xmlns:r="http://schemas.openxmlformats.org/officeDocument/2006/relationships" xmlns:p="http://schemas.openxmlformats.org/presentationml/2006/main">
  <p:tag name="AS_UNIQUEID" val="4055"/>
</p:tagLst>
</file>

<file path=ppt/tags/tag109.xml><?xml version="1.0" encoding="utf-8"?>
<p:tagLst xmlns:a="http://schemas.openxmlformats.org/drawingml/2006/main" xmlns:r="http://schemas.openxmlformats.org/officeDocument/2006/relationships" xmlns:p="http://schemas.openxmlformats.org/presentationml/2006/main">
  <p:tag name="AS_UNIQUEID" val="4056"/>
  <p:tag name="KSO_WM_BEAUTIFY_FLAG" val=""/>
</p:tagLst>
</file>

<file path=ppt/tags/tag110.xml><?xml version="1.0" encoding="utf-8"?>
<p:tagLst xmlns:a="http://schemas.openxmlformats.org/drawingml/2006/main" xmlns:r="http://schemas.openxmlformats.org/officeDocument/2006/relationships" xmlns:p="http://schemas.openxmlformats.org/presentationml/2006/main">
  <p:tag name="AS_UNIQUEID" val="4057"/>
</p:tagLst>
</file>

<file path=ppt/tags/tag111.xml><?xml version="1.0" encoding="utf-8"?>
<p:tagLst xmlns:a="http://schemas.openxmlformats.org/drawingml/2006/main" xmlns:r="http://schemas.openxmlformats.org/officeDocument/2006/relationships" xmlns:p="http://schemas.openxmlformats.org/presentationml/2006/main">
  <p:tag name="AS_UNIQUEID" val="4058"/>
</p:tagLst>
</file>

<file path=ppt/tags/tag112.xml><?xml version="1.0" encoding="utf-8"?>
<p:tagLst xmlns:a="http://schemas.openxmlformats.org/drawingml/2006/main" xmlns:r="http://schemas.openxmlformats.org/officeDocument/2006/relationships" xmlns:p="http://schemas.openxmlformats.org/presentationml/2006/main">
  <p:tag name="AS_UNIQUEID" val="4059"/>
</p:tagLst>
</file>

<file path=ppt/tags/tag113.xml><?xml version="1.0" encoding="utf-8"?>
<p:tagLst xmlns:a="http://schemas.openxmlformats.org/drawingml/2006/main" xmlns:r="http://schemas.openxmlformats.org/officeDocument/2006/relationships" xmlns:p="http://schemas.openxmlformats.org/presentationml/2006/main">
  <p:tag name="AS_UNIQUEID" val="4061"/>
</p:tagLst>
</file>

<file path=ppt/tags/tag114.xml><?xml version="1.0" encoding="utf-8"?>
<p:tagLst xmlns:a="http://schemas.openxmlformats.org/drawingml/2006/main" xmlns:r="http://schemas.openxmlformats.org/officeDocument/2006/relationships" xmlns:p="http://schemas.openxmlformats.org/presentationml/2006/main">
  <p:tag name="AS_UNIQUEID" val="4062"/>
  <p:tag name="KSO_WM_UNIT_PLACING_PICTURE_USER_VIEWPORT" val="{&quot;height&quot;:4741,&quot;width&quot;:3881}"/>
</p:tagLst>
</file>

<file path=ppt/tags/tag115.xml><?xml version="1.0" encoding="utf-8"?>
<p:tagLst xmlns:a="http://schemas.openxmlformats.org/drawingml/2006/main" xmlns:r="http://schemas.openxmlformats.org/officeDocument/2006/relationships" xmlns:p="http://schemas.openxmlformats.org/presentationml/2006/main">
  <p:tag name="AS_UNIQUEID" val="4063"/>
</p:tagLst>
</file>

<file path=ppt/tags/tag116.xml><?xml version="1.0" encoding="utf-8"?>
<p:tagLst xmlns:a="http://schemas.openxmlformats.org/drawingml/2006/main" xmlns:r="http://schemas.openxmlformats.org/officeDocument/2006/relationships" xmlns:p="http://schemas.openxmlformats.org/presentationml/2006/main">
  <p:tag name="AS_UNIQUEID" val="4064"/>
  <p:tag name="KSO_WM_MEDIACOVER_FLAG" val="1"/>
  <p:tag name="KSO_WM_UNIT_MEDIACOVER_BTN_STATE" val="1"/>
  <p:tag name="KSO_WM_UNIT_MEDIACOVER_BTNRECT" val="0*0*0*0"/>
</p:tagLst>
</file>

<file path=ppt/tags/tag117.xml><?xml version="1.0" encoding="utf-8"?>
<p:tagLst xmlns:a="http://schemas.openxmlformats.org/drawingml/2006/main" xmlns:r="http://schemas.openxmlformats.org/officeDocument/2006/relationships" xmlns:p="http://schemas.openxmlformats.org/presentationml/2006/main">
  <p:tag name="AS_UNIQUEID" val="4065"/>
</p:tagLst>
</file>

<file path=ppt/tags/tag118.xml><?xml version="1.0" encoding="utf-8"?>
<p:tagLst xmlns:a="http://schemas.openxmlformats.org/drawingml/2006/main" xmlns:r="http://schemas.openxmlformats.org/officeDocument/2006/relationships" xmlns:p="http://schemas.openxmlformats.org/presentationml/2006/main">
  <p:tag name="AS_UNIQUEID" val="4052"/>
</p:tagLst>
</file>

<file path=ppt/tags/tag119.xml><?xml version="1.0" encoding="utf-8"?>
<p:tagLst xmlns:a="http://schemas.openxmlformats.org/drawingml/2006/main" xmlns:r="http://schemas.openxmlformats.org/officeDocument/2006/relationships" xmlns:p="http://schemas.openxmlformats.org/presentationml/2006/main">
  <p:tag name="AS_UNIQUEID" val="4053"/>
</p:tagLst>
</file>

<file path=ppt/tags/tag120.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21.xml><?xml version="1.0" encoding="utf-8"?>
<p:tagLst xmlns:a="http://schemas.openxmlformats.org/drawingml/2006/main" xmlns:r="http://schemas.openxmlformats.org/officeDocument/2006/relationships" xmlns:p="http://schemas.openxmlformats.org/presentationml/2006/main">
  <p:tag name="AS_UNIQUEID" val="4070"/>
</p:tagLst>
</file>

<file path=ppt/tags/tag122.xml><?xml version="1.0" encoding="utf-8"?>
<p:tagLst xmlns:a="http://schemas.openxmlformats.org/drawingml/2006/main" xmlns:r="http://schemas.openxmlformats.org/officeDocument/2006/relationships" xmlns:p="http://schemas.openxmlformats.org/presentationml/2006/main">
  <p:tag name="AS_UNIQUEID" val="4071"/>
</p:tagLst>
</file>

<file path=ppt/tags/tag123.xml><?xml version="1.0" encoding="utf-8"?>
<p:tagLst xmlns:a="http://schemas.openxmlformats.org/drawingml/2006/main" xmlns:r="http://schemas.openxmlformats.org/officeDocument/2006/relationships" xmlns:p="http://schemas.openxmlformats.org/presentationml/2006/main">
  <p:tag name="AS_UNIQUEID" val="4072"/>
</p:tagLst>
</file>

<file path=ppt/tags/tag124.xml><?xml version="1.0" encoding="utf-8"?>
<p:tagLst xmlns:a="http://schemas.openxmlformats.org/drawingml/2006/main" xmlns:r="http://schemas.openxmlformats.org/officeDocument/2006/relationships" xmlns:p="http://schemas.openxmlformats.org/presentationml/2006/main">
  <p:tag name="AS_UNIQUEID" val="4074"/>
</p:tagLst>
</file>

<file path=ppt/tags/tag125.xml><?xml version="1.0" encoding="utf-8"?>
<p:tagLst xmlns:a="http://schemas.openxmlformats.org/drawingml/2006/main" xmlns:r="http://schemas.openxmlformats.org/officeDocument/2006/relationships" xmlns:p="http://schemas.openxmlformats.org/presentationml/2006/main">
  <p:tag name="AS_UNIQUEID" val="4075"/>
</p:tagLst>
</file>

<file path=ppt/tags/tag126.xml><?xml version="1.0" encoding="utf-8"?>
<p:tagLst xmlns:a="http://schemas.openxmlformats.org/drawingml/2006/main" xmlns:r="http://schemas.openxmlformats.org/officeDocument/2006/relationships" xmlns:p="http://schemas.openxmlformats.org/presentationml/2006/main">
  <p:tag name="AS_UNIQUEID" val="4076"/>
</p:tagLst>
</file>

<file path=ppt/tags/tag127.xml><?xml version="1.0" encoding="utf-8"?>
<p:tagLst xmlns:a="http://schemas.openxmlformats.org/drawingml/2006/main" xmlns:r="http://schemas.openxmlformats.org/officeDocument/2006/relationships" xmlns:p="http://schemas.openxmlformats.org/presentationml/2006/main">
  <p:tag name="AS_UNIQUEID" val="4077"/>
</p:tagLst>
</file>

<file path=ppt/tags/tag128.xml><?xml version="1.0" encoding="utf-8"?>
<p:tagLst xmlns:a="http://schemas.openxmlformats.org/drawingml/2006/main" xmlns:r="http://schemas.openxmlformats.org/officeDocument/2006/relationships" xmlns:p="http://schemas.openxmlformats.org/presentationml/2006/main">
  <p:tag name="AS_UNIQUEID" val="3194"/>
</p:tagLst>
</file>

<file path=ppt/tags/tag129.xml><?xml version="1.0" encoding="utf-8"?>
<p:tagLst xmlns:a="http://schemas.openxmlformats.org/drawingml/2006/main" xmlns:r="http://schemas.openxmlformats.org/officeDocument/2006/relationships" xmlns:p="http://schemas.openxmlformats.org/presentationml/2006/main">
  <p:tag name="AS_UNIQUEID" val="4078"/>
</p:tagLst>
</file>

<file path=ppt/tags/tag130.xml><?xml version="1.0" encoding="utf-8"?>
<p:tagLst xmlns:a="http://schemas.openxmlformats.org/drawingml/2006/main" xmlns:r="http://schemas.openxmlformats.org/officeDocument/2006/relationships" xmlns:p="http://schemas.openxmlformats.org/presentationml/2006/main">
  <p:tag name="AS_UNIQUEID" val="3195"/>
</p:tagLst>
</file>

<file path=ppt/tags/tag131.xml><?xml version="1.0" encoding="utf-8"?>
<p:tagLst xmlns:a="http://schemas.openxmlformats.org/drawingml/2006/main" xmlns:r="http://schemas.openxmlformats.org/officeDocument/2006/relationships" xmlns:p="http://schemas.openxmlformats.org/presentationml/2006/main">
  <p:tag name="AS_UNIQUEID" val="3193"/>
</p:tagLst>
</file>

<file path=ppt/tags/tag132.xml><?xml version="1.0" encoding="utf-8"?>
<p:tagLst xmlns:a="http://schemas.openxmlformats.org/drawingml/2006/main" xmlns:r="http://schemas.openxmlformats.org/officeDocument/2006/relationships" xmlns:p="http://schemas.openxmlformats.org/presentationml/2006/main">
  <p:tag name="AS_UNIQUEID" val="4067"/>
</p:tagLst>
</file>

<file path=ppt/tags/tag133.xml><?xml version="1.0" encoding="utf-8"?>
<p:tagLst xmlns:a="http://schemas.openxmlformats.org/drawingml/2006/main" xmlns:r="http://schemas.openxmlformats.org/officeDocument/2006/relationships" xmlns:p="http://schemas.openxmlformats.org/presentationml/2006/main">
  <p:tag name="AS_UNIQUEID" val="4068"/>
</p:tagLst>
</file>

<file path=ppt/tags/tag134.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35.xml><?xml version="1.0" encoding="utf-8"?>
<p:tagLst xmlns:a="http://schemas.openxmlformats.org/drawingml/2006/main" xmlns:r="http://schemas.openxmlformats.org/officeDocument/2006/relationships" xmlns:p="http://schemas.openxmlformats.org/presentationml/2006/main">
  <p:tag name="AS_UNIQUEID" val="4083"/>
</p:tagLst>
</file>

<file path=ppt/tags/tag136.xml><?xml version="1.0" encoding="utf-8"?>
<p:tagLst xmlns:a="http://schemas.openxmlformats.org/drawingml/2006/main" xmlns:r="http://schemas.openxmlformats.org/officeDocument/2006/relationships" xmlns:p="http://schemas.openxmlformats.org/presentationml/2006/main">
  <p:tag name="AS_UNIQUEID" val="4084"/>
</p:tagLst>
</file>

<file path=ppt/tags/tag137.xml><?xml version="1.0" encoding="utf-8"?>
<p:tagLst xmlns:a="http://schemas.openxmlformats.org/drawingml/2006/main" xmlns:r="http://schemas.openxmlformats.org/officeDocument/2006/relationships" xmlns:p="http://schemas.openxmlformats.org/presentationml/2006/main">
  <p:tag name="AS_UNIQUEID" val="4085"/>
</p:tagLst>
</file>

<file path=ppt/tags/tag138.xml><?xml version="1.0" encoding="utf-8"?>
<p:tagLst xmlns:a="http://schemas.openxmlformats.org/drawingml/2006/main" xmlns:r="http://schemas.openxmlformats.org/officeDocument/2006/relationships" xmlns:p="http://schemas.openxmlformats.org/presentationml/2006/main">
  <p:tag name="AS_UNIQUEID" val="4087"/>
</p:tagLst>
</file>

<file path=ppt/tags/tag139.xml><?xml version="1.0" encoding="utf-8"?>
<p:tagLst xmlns:a="http://schemas.openxmlformats.org/drawingml/2006/main" xmlns:r="http://schemas.openxmlformats.org/officeDocument/2006/relationships" xmlns:p="http://schemas.openxmlformats.org/presentationml/2006/main">
  <p:tag name="AS_UNIQUEID" val="4088"/>
</p:tagLst>
</file>

<file path=ppt/tags/tag140.xml><?xml version="1.0" encoding="utf-8"?>
<p:tagLst xmlns:a="http://schemas.openxmlformats.org/drawingml/2006/main" xmlns:r="http://schemas.openxmlformats.org/officeDocument/2006/relationships" xmlns:p="http://schemas.openxmlformats.org/presentationml/2006/main">
  <p:tag name="AS_UNIQUEID" val="4089"/>
</p:tagLst>
</file>

<file path=ppt/tags/tag141.xml><?xml version="1.0" encoding="utf-8"?>
<p:tagLst xmlns:a="http://schemas.openxmlformats.org/drawingml/2006/main" xmlns:r="http://schemas.openxmlformats.org/officeDocument/2006/relationships" xmlns:p="http://schemas.openxmlformats.org/presentationml/2006/main">
  <p:tag name="AS_UNIQUEID" val="4090"/>
</p:tagLst>
</file>

<file path=ppt/tags/tag142.xml><?xml version="1.0" encoding="utf-8"?>
<p:tagLst xmlns:a="http://schemas.openxmlformats.org/drawingml/2006/main" xmlns:r="http://schemas.openxmlformats.org/officeDocument/2006/relationships" xmlns:p="http://schemas.openxmlformats.org/presentationml/2006/main">
  <p:tag name="AS_UNIQUEID" val="4091"/>
</p:tagLst>
</file>

<file path=ppt/tags/tag143.xml><?xml version="1.0" encoding="utf-8"?>
<p:tagLst xmlns:a="http://schemas.openxmlformats.org/drawingml/2006/main" xmlns:r="http://schemas.openxmlformats.org/officeDocument/2006/relationships" xmlns:p="http://schemas.openxmlformats.org/presentationml/2006/main">
  <p:tag name="AS_UNIQUEID" val="4344"/>
</p:tagLst>
</file>

<file path=ppt/tags/tag144.xml><?xml version="1.0" encoding="utf-8"?>
<p:tagLst xmlns:a="http://schemas.openxmlformats.org/drawingml/2006/main" xmlns:r="http://schemas.openxmlformats.org/officeDocument/2006/relationships" xmlns:p="http://schemas.openxmlformats.org/presentationml/2006/main">
  <p:tag name="AS_UNIQUEID" val="4080"/>
</p:tagLst>
</file>

<file path=ppt/tags/tag145.xml><?xml version="1.0" encoding="utf-8"?>
<p:tagLst xmlns:a="http://schemas.openxmlformats.org/drawingml/2006/main" xmlns:r="http://schemas.openxmlformats.org/officeDocument/2006/relationships" xmlns:p="http://schemas.openxmlformats.org/presentationml/2006/main">
  <p:tag name="AS_UNIQUEID" val="4081"/>
</p:tagLst>
</file>

<file path=ppt/tags/tag146.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47.xml><?xml version="1.0" encoding="utf-8"?>
<p:tagLst xmlns:a="http://schemas.openxmlformats.org/drawingml/2006/main" xmlns:r="http://schemas.openxmlformats.org/officeDocument/2006/relationships" xmlns:p="http://schemas.openxmlformats.org/presentationml/2006/main">
  <p:tag name="AS_UNIQUEID" val="4096"/>
</p:tagLst>
</file>

<file path=ppt/tags/tag148.xml><?xml version="1.0" encoding="utf-8"?>
<p:tagLst xmlns:a="http://schemas.openxmlformats.org/drawingml/2006/main" xmlns:r="http://schemas.openxmlformats.org/officeDocument/2006/relationships" xmlns:p="http://schemas.openxmlformats.org/presentationml/2006/main">
  <p:tag name="AS_UNIQUEID" val="4097"/>
</p:tagLst>
</file>

<file path=ppt/tags/tag149.xml><?xml version="1.0" encoding="utf-8"?>
<p:tagLst xmlns:a="http://schemas.openxmlformats.org/drawingml/2006/main" xmlns:r="http://schemas.openxmlformats.org/officeDocument/2006/relationships" xmlns:p="http://schemas.openxmlformats.org/presentationml/2006/main">
  <p:tag name="AS_UNIQUEID" val="4098"/>
</p:tagLst>
</file>

<file path=ppt/tags/tag150.xml><?xml version="1.0" encoding="utf-8"?>
<p:tagLst xmlns:a="http://schemas.openxmlformats.org/drawingml/2006/main" xmlns:r="http://schemas.openxmlformats.org/officeDocument/2006/relationships" xmlns:p="http://schemas.openxmlformats.org/presentationml/2006/main">
  <p:tag name="AS_UNIQUEID" val="4100"/>
</p:tagLst>
</file>

<file path=ppt/tags/tag151.xml><?xml version="1.0" encoding="utf-8"?>
<p:tagLst xmlns:a="http://schemas.openxmlformats.org/drawingml/2006/main" xmlns:r="http://schemas.openxmlformats.org/officeDocument/2006/relationships" xmlns:p="http://schemas.openxmlformats.org/presentationml/2006/main">
  <p:tag name="AS_UNIQUEID" val="4101"/>
</p:tagLst>
</file>

<file path=ppt/tags/tag152.xml><?xml version="1.0" encoding="utf-8"?>
<p:tagLst xmlns:a="http://schemas.openxmlformats.org/drawingml/2006/main" xmlns:r="http://schemas.openxmlformats.org/officeDocument/2006/relationships" xmlns:p="http://schemas.openxmlformats.org/presentationml/2006/main">
  <p:tag name="AS_UNIQUEID" val="4102"/>
</p:tagLst>
</file>

<file path=ppt/tags/tag153.xml><?xml version="1.0" encoding="utf-8"?>
<p:tagLst xmlns:a="http://schemas.openxmlformats.org/drawingml/2006/main" xmlns:r="http://schemas.openxmlformats.org/officeDocument/2006/relationships" xmlns:p="http://schemas.openxmlformats.org/presentationml/2006/main">
  <p:tag name="AS_UNIQUEID" val="3231"/>
</p:tagLst>
</file>

<file path=ppt/tags/tag154.xml><?xml version="1.0" encoding="utf-8"?>
<p:tagLst xmlns:a="http://schemas.openxmlformats.org/drawingml/2006/main" xmlns:r="http://schemas.openxmlformats.org/officeDocument/2006/relationships" xmlns:p="http://schemas.openxmlformats.org/presentationml/2006/main">
  <p:tag name="AS_UNIQUEID" val="4103"/>
</p:tagLst>
</file>

<file path=ppt/tags/tag155.xml><?xml version="1.0" encoding="utf-8"?>
<p:tagLst xmlns:a="http://schemas.openxmlformats.org/drawingml/2006/main" xmlns:r="http://schemas.openxmlformats.org/officeDocument/2006/relationships" xmlns:p="http://schemas.openxmlformats.org/presentationml/2006/main">
  <p:tag name="AS_UNIQUEID" val="4104"/>
</p:tagLst>
</file>

<file path=ppt/tags/tag156.xml><?xml version="1.0" encoding="utf-8"?>
<p:tagLst xmlns:a="http://schemas.openxmlformats.org/drawingml/2006/main" xmlns:r="http://schemas.openxmlformats.org/officeDocument/2006/relationships" xmlns:p="http://schemas.openxmlformats.org/presentationml/2006/main">
  <p:tag name="AS_UNIQUEID" val="4105"/>
</p:tagLst>
</file>

<file path=ppt/tags/tag157.xml><?xml version="1.0" encoding="utf-8"?>
<p:tagLst xmlns:a="http://schemas.openxmlformats.org/drawingml/2006/main" xmlns:r="http://schemas.openxmlformats.org/officeDocument/2006/relationships" xmlns:p="http://schemas.openxmlformats.org/presentationml/2006/main">
  <p:tag name="AS_UNIQUEID" val="4106"/>
</p:tagLst>
</file>

<file path=ppt/tags/tag158.xml><?xml version="1.0" encoding="utf-8"?>
<p:tagLst xmlns:a="http://schemas.openxmlformats.org/drawingml/2006/main" xmlns:r="http://schemas.openxmlformats.org/officeDocument/2006/relationships" xmlns:p="http://schemas.openxmlformats.org/presentationml/2006/main">
  <p:tag name="AS_UNIQUEID" val="4107"/>
</p:tagLst>
</file>

<file path=ppt/tags/tag159.xml><?xml version="1.0" encoding="utf-8"?>
<p:tagLst xmlns:a="http://schemas.openxmlformats.org/drawingml/2006/main" xmlns:r="http://schemas.openxmlformats.org/officeDocument/2006/relationships" xmlns:p="http://schemas.openxmlformats.org/presentationml/2006/main">
  <p:tag name="AS_UNIQUEID" val="4108"/>
</p:tagLst>
</file>

<file path=ppt/tags/tag160.xml><?xml version="1.0" encoding="utf-8"?>
<p:tagLst xmlns:a="http://schemas.openxmlformats.org/drawingml/2006/main" xmlns:r="http://schemas.openxmlformats.org/officeDocument/2006/relationships" xmlns:p="http://schemas.openxmlformats.org/presentationml/2006/main">
  <p:tag name="AS_UNIQUEID" val="4109"/>
</p:tagLst>
</file>

<file path=ppt/tags/tag161.xml><?xml version="1.0" encoding="utf-8"?>
<p:tagLst xmlns:a="http://schemas.openxmlformats.org/drawingml/2006/main" xmlns:r="http://schemas.openxmlformats.org/officeDocument/2006/relationships" xmlns:p="http://schemas.openxmlformats.org/presentationml/2006/main">
  <p:tag name="AS_UNIQUEID" val="4110"/>
</p:tagLst>
</file>

<file path=ppt/tags/tag162.xml><?xml version="1.0" encoding="utf-8"?>
<p:tagLst xmlns:a="http://schemas.openxmlformats.org/drawingml/2006/main" xmlns:r="http://schemas.openxmlformats.org/officeDocument/2006/relationships" xmlns:p="http://schemas.openxmlformats.org/presentationml/2006/main">
  <p:tag name="AS_UNIQUEID" val="4111"/>
</p:tagLst>
</file>

<file path=ppt/tags/tag163.xml><?xml version="1.0" encoding="utf-8"?>
<p:tagLst xmlns:a="http://schemas.openxmlformats.org/drawingml/2006/main" xmlns:r="http://schemas.openxmlformats.org/officeDocument/2006/relationships" xmlns:p="http://schemas.openxmlformats.org/presentationml/2006/main">
  <p:tag name="AS_UNIQUEID" val="4112"/>
</p:tagLst>
</file>

<file path=ppt/tags/tag164.xml><?xml version="1.0" encoding="utf-8"?>
<p:tagLst xmlns:a="http://schemas.openxmlformats.org/drawingml/2006/main" xmlns:r="http://schemas.openxmlformats.org/officeDocument/2006/relationships" xmlns:p="http://schemas.openxmlformats.org/presentationml/2006/main">
  <p:tag name="AS_UNIQUEID" val="4113"/>
</p:tagLst>
</file>

<file path=ppt/tags/tag165.xml><?xml version="1.0" encoding="utf-8"?>
<p:tagLst xmlns:a="http://schemas.openxmlformats.org/drawingml/2006/main" xmlns:r="http://schemas.openxmlformats.org/officeDocument/2006/relationships" xmlns:p="http://schemas.openxmlformats.org/presentationml/2006/main">
  <p:tag name="AS_UNIQUEID" val="4114"/>
</p:tagLst>
</file>

<file path=ppt/tags/tag166.xml><?xml version="1.0" encoding="utf-8"?>
<p:tagLst xmlns:a="http://schemas.openxmlformats.org/drawingml/2006/main" xmlns:r="http://schemas.openxmlformats.org/officeDocument/2006/relationships" xmlns:p="http://schemas.openxmlformats.org/presentationml/2006/main">
  <p:tag name="AS_UNIQUEID" val="4115"/>
</p:tagLst>
</file>

<file path=ppt/tags/tag167.xml><?xml version="1.0" encoding="utf-8"?>
<p:tagLst xmlns:a="http://schemas.openxmlformats.org/drawingml/2006/main" xmlns:r="http://schemas.openxmlformats.org/officeDocument/2006/relationships" xmlns:p="http://schemas.openxmlformats.org/presentationml/2006/main">
  <p:tag name="AS_UNIQUEID" val="4116"/>
</p:tagLst>
</file>

<file path=ppt/tags/tag168.xml><?xml version="1.0" encoding="utf-8"?>
<p:tagLst xmlns:a="http://schemas.openxmlformats.org/drawingml/2006/main" xmlns:r="http://schemas.openxmlformats.org/officeDocument/2006/relationships" xmlns:p="http://schemas.openxmlformats.org/presentationml/2006/main">
  <p:tag name="AS_UNIQUEID" val="4093"/>
</p:tagLst>
</file>

<file path=ppt/tags/tag169.xml><?xml version="1.0" encoding="utf-8"?>
<p:tagLst xmlns:a="http://schemas.openxmlformats.org/drawingml/2006/main" xmlns:r="http://schemas.openxmlformats.org/officeDocument/2006/relationships" xmlns:p="http://schemas.openxmlformats.org/presentationml/2006/main">
  <p:tag name="AS_UNIQUEID" val="4094"/>
</p:tagLst>
</file>

<file path=ppt/tags/tag170.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71.xml><?xml version="1.0" encoding="utf-8"?>
<p:tagLst xmlns:a="http://schemas.openxmlformats.org/drawingml/2006/main" xmlns:r="http://schemas.openxmlformats.org/officeDocument/2006/relationships" xmlns:p="http://schemas.openxmlformats.org/presentationml/2006/main">
  <p:tag name="AS_UNIQUEID" val="4121"/>
</p:tagLst>
</file>

<file path=ppt/tags/tag172.xml><?xml version="1.0" encoding="utf-8"?>
<p:tagLst xmlns:a="http://schemas.openxmlformats.org/drawingml/2006/main" xmlns:r="http://schemas.openxmlformats.org/officeDocument/2006/relationships" xmlns:p="http://schemas.openxmlformats.org/presentationml/2006/main">
  <p:tag name="AS_UNIQUEID" val="4122"/>
</p:tagLst>
</file>

<file path=ppt/tags/tag173.xml><?xml version="1.0" encoding="utf-8"?>
<p:tagLst xmlns:a="http://schemas.openxmlformats.org/drawingml/2006/main" xmlns:r="http://schemas.openxmlformats.org/officeDocument/2006/relationships" xmlns:p="http://schemas.openxmlformats.org/presentationml/2006/main">
  <p:tag name="AS_UNIQUEID" val="4123"/>
</p:tagLst>
</file>

<file path=ppt/tags/tag174.xml><?xml version="1.0" encoding="utf-8"?>
<p:tagLst xmlns:a="http://schemas.openxmlformats.org/drawingml/2006/main" xmlns:r="http://schemas.openxmlformats.org/officeDocument/2006/relationships" xmlns:p="http://schemas.openxmlformats.org/presentationml/2006/main">
  <p:tag name="AS_UNIQUEID" val="4125"/>
</p:tagLst>
</file>

<file path=ppt/tags/tag175.xml><?xml version="1.0" encoding="utf-8"?>
<p:tagLst xmlns:a="http://schemas.openxmlformats.org/drawingml/2006/main" xmlns:r="http://schemas.openxmlformats.org/officeDocument/2006/relationships" xmlns:p="http://schemas.openxmlformats.org/presentationml/2006/main">
  <p:tag name="AS_UNIQUEID" val="4126"/>
</p:tagLst>
</file>

<file path=ppt/tags/tag176.xml><?xml version="1.0" encoding="utf-8"?>
<p:tagLst xmlns:a="http://schemas.openxmlformats.org/drawingml/2006/main" xmlns:r="http://schemas.openxmlformats.org/officeDocument/2006/relationships" xmlns:p="http://schemas.openxmlformats.org/presentationml/2006/main">
  <p:tag name="AS_UNIQUEID" val="3746"/>
  <p:tag name="KSO_WM_BEAUTIFY_FLAG" val=""/>
</p:tagLst>
</file>

<file path=ppt/tags/tag177.xml><?xml version="1.0" encoding="utf-8"?>
<p:tagLst xmlns:a="http://schemas.openxmlformats.org/drawingml/2006/main" xmlns:r="http://schemas.openxmlformats.org/officeDocument/2006/relationships" xmlns:p="http://schemas.openxmlformats.org/presentationml/2006/main">
  <p:tag name="AS_UNIQUEID" val="4127"/>
</p:tagLst>
</file>

<file path=ppt/tags/tag178.xml><?xml version="1.0" encoding="utf-8"?>
<p:tagLst xmlns:a="http://schemas.openxmlformats.org/drawingml/2006/main" xmlns:r="http://schemas.openxmlformats.org/officeDocument/2006/relationships" xmlns:p="http://schemas.openxmlformats.org/presentationml/2006/main">
  <p:tag name="AS_UNIQUEID" val="4128"/>
</p:tagLst>
</file>

<file path=ppt/tags/tag179.xml><?xml version="1.0" encoding="utf-8"?>
<p:tagLst xmlns:a="http://schemas.openxmlformats.org/drawingml/2006/main" xmlns:r="http://schemas.openxmlformats.org/officeDocument/2006/relationships" xmlns:p="http://schemas.openxmlformats.org/presentationml/2006/main">
  <p:tag name="AS_UNIQUEID" val="4129"/>
</p:tagLst>
</file>

<file path=ppt/tags/tag180.xml><?xml version="1.0" encoding="utf-8"?>
<p:tagLst xmlns:a="http://schemas.openxmlformats.org/drawingml/2006/main" xmlns:r="http://schemas.openxmlformats.org/officeDocument/2006/relationships" xmlns:p="http://schemas.openxmlformats.org/presentationml/2006/main">
  <p:tag name="AS_UNIQUEID" val="4130"/>
</p:tagLst>
</file>

<file path=ppt/tags/tag181.xml><?xml version="1.0" encoding="utf-8"?>
<p:tagLst xmlns:a="http://schemas.openxmlformats.org/drawingml/2006/main" xmlns:r="http://schemas.openxmlformats.org/officeDocument/2006/relationships" xmlns:p="http://schemas.openxmlformats.org/presentationml/2006/main">
  <p:tag name="AS_UNIQUEID" val="4131"/>
</p:tagLst>
</file>

<file path=ppt/tags/tag182.xml><?xml version="1.0" encoding="utf-8"?>
<p:tagLst xmlns:a="http://schemas.openxmlformats.org/drawingml/2006/main" xmlns:r="http://schemas.openxmlformats.org/officeDocument/2006/relationships" xmlns:p="http://schemas.openxmlformats.org/presentationml/2006/main">
  <p:tag name="AS_UNIQUEID" val="4132"/>
</p:tagLst>
</file>

<file path=ppt/tags/tag183.xml><?xml version="1.0" encoding="utf-8"?>
<p:tagLst xmlns:a="http://schemas.openxmlformats.org/drawingml/2006/main" xmlns:r="http://schemas.openxmlformats.org/officeDocument/2006/relationships" xmlns:p="http://schemas.openxmlformats.org/presentationml/2006/main">
  <p:tag name="AS_UNIQUEID" val="4118"/>
</p:tagLst>
</file>

<file path=ppt/tags/tag184.xml><?xml version="1.0" encoding="utf-8"?>
<p:tagLst xmlns:a="http://schemas.openxmlformats.org/drawingml/2006/main" xmlns:r="http://schemas.openxmlformats.org/officeDocument/2006/relationships" xmlns:p="http://schemas.openxmlformats.org/presentationml/2006/main">
  <p:tag name="AS_UNIQUEID" val="4119"/>
</p:tagLst>
</file>

<file path=ppt/tags/tag185.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86.xml><?xml version="1.0" encoding="utf-8"?>
<p:tagLst xmlns:a="http://schemas.openxmlformats.org/drawingml/2006/main" xmlns:r="http://schemas.openxmlformats.org/officeDocument/2006/relationships" xmlns:p="http://schemas.openxmlformats.org/presentationml/2006/main">
  <p:tag name="AS_UNIQUEID" val="3786"/>
  <p:tag name="KSO_WM_BEAUTIFY_FLAG" val=""/>
</p:tagLst>
</file>

<file path=ppt/tags/tag187.xml><?xml version="1.0" encoding="utf-8"?>
<p:tagLst xmlns:a="http://schemas.openxmlformats.org/drawingml/2006/main" xmlns:r="http://schemas.openxmlformats.org/officeDocument/2006/relationships" xmlns:p="http://schemas.openxmlformats.org/presentationml/2006/main">
  <p:tag name="AS_UNIQUEID" val="4137"/>
</p:tagLst>
</file>

<file path=ppt/tags/tag188.xml><?xml version="1.0" encoding="utf-8"?>
<p:tagLst xmlns:a="http://schemas.openxmlformats.org/drawingml/2006/main" xmlns:r="http://schemas.openxmlformats.org/officeDocument/2006/relationships" xmlns:p="http://schemas.openxmlformats.org/presentationml/2006/main">
  <p:tag name="AS_UNIQUEID" val="4138"/>
</p:tagLst>
</file>

<file path=ppt/tags/tag189.xml><?xml version="1.0" encoding="utf-8"?>
<p:tagLst xmlns:a="http://schemas.openxmlformats.org/drawingml/2006/main" xmlns:r="http://schemas.openxmlformats.org/officeDocument/2006/relationships" xmlns:p="http://schemas.openxmlformats.org/presentationml/2006/main">
  <p:tag name="AS_UNIQUEID" val="4139"/>
</p:tagLst>
</file>

<file path=ppt/tags/tag190.xml><?xml version="1.0" encoding="utf-8"?>
<p:tagLst xmlns:a="http://schemas.openxmlformats.org/drawingml/2006/main" xmlns:r="http://schemas.openxmlformats.org/officeDocument/2006/relationships" xmlns:p="http://schemas.openxmlformats.org/presentationml/2006/main">
  <p:tag name="AS_UNIQUEID" val="4141"/>
</p:tagLst>
</file>

<file path=ppt/tags/tag191.xml><?xml version="1.0" encoding="utf-8"?>
<p:tagLst xmlns:a="http://schemas.openxmlformats.org/drawingml/2006/main" xmlns:r="http://schemas.openxmlformats.org/officeDocument/2006/relationships" xmlns:p="http://schemas.openxmlformats.org/presentationml/2006/main">
  <p:tag name="AS_UNIQUEID" val="4142"/>
</p:tagLst>
</file>

<file path=ppt/tags/tag192.xml><?xml version="1.0" encoding="utf-8"?>
<p:tagLst xmlns:a="http://schemas.openxmlformats.org/drawingml/2006/main" xmlns:r="http://schemas.openxmlformats.org/officeDocument/2006/relationships" xmlns:p="http://schemas.openxmlformats.org/presentationml/2006/main">
  <p:tag name="AS_UNIQUEID" val="4143"/>
</p:tagLst>
</file>

<file path=ppt/tags/tag193.xml><?xml version="1.0" encoding="utf-8"?>
<p:tagLst xmlns:a="http://schemas.openxmlformats.org/drawingml/2006/main" xmlns:r="http://schemas.openxmlformats.org/officeDocument/2006/relationships" xmlns:p="http://schemas.openxmlformats.org/presentationml/2006/main">
  <p:tag name="AS_UNIQUEID" val="4144"/>
</p:tagLst>
</file>

<file path=ppt/tags/tag194.xml><?xml version="1.0" encoding="utf-8"?>
<p:tagLst xmlns:a="http://schemas.openxmlformats.org/drawingml/2006/main" xmlns:r="http://schemas.openxmlformats.org/officeDocument/2006/relationships" xmlns:p="http://schemas.openxmlformats.org/presentationml/2006/main">
  <p:tag name="AS_UNIQUEID" val="4145"/>
</p:tagLst>
</file>

<file path=ppt/tags/tag195.xml><?xml version="1.0" encoding="utf-8"?>
<p:tagLst xmlns:a="http://schemas.openxmlformats.org/drawingml/2006/main" xmlns:r="http://schemas.openxmlformats.org/officeDocument/2006/relationships" xmlns:p="http://schemas.openxmlformats.org/presentationml/2006/main">
  <p:tag name="AS_UNIQUEID" val="4146"/>
</p:tagLst>
</file>

<file path=ppt/tags/tag196.xml><?xml version="1.0" encoding="utf-8"?>
<p:tagLst xmlns:a="http://schemas.openxmlformats.org/drawingml/2006/main" xmlns:r="http://schemas.openxmlformats.org/officeDocument/2006/relationships" xmlns:p="http://schemas.openxmlformats.org/presentationml/2006/main">
  <p:tag name="AS_UNIQUEID" val="4147"/>
</p:tagLst>
</file>

<file path=ppt/tags/tag197.xml><?xml version="1.0" encoding="utf-8"?>
<p:tagLst xmlns:a="http://schemas.openxmlformats.org/drawingml/2006/main" xmlns:r="http://schemas.openxmlformats.org/officeDocument/2006/relationships" xmlns:p="http://schemas.openxmlformats.org/presentationml/2006/main">
  <p:tag name="AS_UNIQUEID" val="4148"/>
</p:tagLst>
</file>

<file path=ppt/tags/tag198.xml><?xml version="1.0" encoding="utf-8"?>
<p:tagLst xmlns:a="http://schemas.openxmlformats.org/drawingml/2006/main" xmlns:r="http://schemas.openxmlformats.org/officeDocument/2006/relationships" xmlns:p="http://schemas.openxmlformats.org/presentationml/2006/main">
  <p:tag name="AS_UNIQUEID" val="4149"/>
</p:tagLst>
</file>

<file path=ppt/tags/tag199.xml><?xml version="1.0" encoding="utf-8"?>
<p:tagLst xmlns:a="http://schemas.openxmlformats.org/drawingml/2006/main" xmlns:r="http://schemas.openxmlformats.org/officeDocument/2006/relationships" xmlns:p="http://schemas.openxmlformats.org/presentationml/2006/main">
  <p:tag name="AS_UNIQUEID" val="4134"/>
</p:tagLst>
</file>

<file path=ppt/tags/tag200.xml><?xml version="1.0" encoding="utf-8"?>
<p:tagLst xmlns:a="http://schemas.openxmlformats.org/drawingml/2006/main" xmlns:r="http://schemas.openxmlformats.org/officeDocument/2006/relationships" xmlns:p="http://schemas.openxmlformats.org/presentationml/2006/main">
  <p:tag name="AS_UNIQUEID" val="4135"/>
</p:tagLst>
</file>

<file path=ppt/tags/tag201.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02.xml><?xml version="1.0" encoding="utf-8"?>
<p:tagLst xmlns:a="http://schemas.openxmlformats.org/drawingml/2006/main" xmlns:r="http://schemas.openxmlformats.org/officeDocument/2006/relationships" xmlns:p="http://schemas.openxmlformats.org/presentationml/2006/main">
  <p:tag name="AS_UNIQUEID" val="3811"/>
  <p:tag name="KSO_WM_BEAUTIFY_FLAG" val=""/>
</p:tagLst>
</file>

<file path=ppt/tags/tag203.xml><?xml version="1.0" encoding="utf-8"?>
<p:tagLst xmlns:a="http://schemas.openxmlformats.org/drawingml/2006/main" xmlns:r="http://schemas.openxmlformats.org/officeDocument/2006/relationships" xmlns:p="http://schemas.openxmlformats.org/presentationml/2006/main">
  <p:tag name="AS_UNIQUEID" val="4154"/>
</p:tagLst>
</file>

<file path=ppt/tags/tag204.xml><?xml version="1.0" encoding="utf-8"?>
<p:tagLst xmlns:a="http://schemas.openxmlformats.org/drawingml/2006/main" xmlns:r="http://schemas.openxmlformats.org/officeDocument/2006/relationships" xmlns:p="http://schemas.openxmlformats.org/presentationml/2006/main">
  <p:tag name="AS_UNIQUEID" val="4155"/>
</p:tagLst>
</file>

<file path=ppt/tags/tag205.xml><?xml version="1.0" encoding="utf-8"?>
<p:tagLst xmlns:a="http://schemas.openxmlformats.org/drawingml/2006/main" xmlns:r="http://schemas.openxmlformats.org/officeDocument/2006/relationships" xmlns:p="http://schemas.openxmlformats.org/presentationml/2006/main">
  <p:tag name="AS_UNIQUEID" val="4156"/>
</p:tagLst>
</file>

<file path=ppt/tags/tag206.xml><?xml version="1.0" encoding="utf-8"?>
<p:tagLst xmlns:a="http://schemas.openxmlformats.org/drawingml/2006/main" xmlns:r="http://schemas.openxmlformats.org/officeDocument/2006/relationships" xmlns:p="http://schemas.openxmlformats.org/presentationml/2006/main">
  <p:tag name="AS_UNIQUEID" val="4158"/>
</p:tagLst>
</file>

<file path=ppt/tags/tag207.xml><?xml version="1.0" encoding="utf-8"?>
<p:tagLst xmlns:a="http://schemas.openxmlformats.org/drawingml/2006/main" xmlns:r="http://schemas.openxmlformats.org/officeDocument/2006/relationships" xmlns:p="http://schemas.openxmlformats.org/presentationml/2006/main">
  <p:tag name="AS_UNIQUEID" val="4159"/>
</p:tagLst>
</file>

<file path=ppt/tags/tag208.xml><?xml version="1.0" encoding="utf-8"?>
<p:tagLst xmlns:a="http://schemas.openxmlformats.org/drawingml/2006/main" xmlns:r="http://schemas.openxmlformats.org/officeDocument/2006/relationships" xmlns:p="http://schemas.openxmlformats.org/presentationml/2006/main">
  <p:tag name="AS_UNIQUEID" val="4160"/>
</p:tagLst>
</file>

<file path=ppt/tags/tag209.xml><?xml version="1.0" encoding="utf-8"?>
<p:tagLst xmlns:a="http://schemas.openxmlformats.org/drawingml/2006/main" xmlns:r="http://schemas.openxmlformats.org/officeDocument/2006/relationships" xmlns:p="http://schemas.openxmlformats.org/presentationml/2006/main">
  <p:tag name="AS_UNIQUEID" val="4161"/>
</p:tagLst>
</file>

<file path=ppt/tags/tag210.xml><?xml version="1.0" encoding="utf-8"?>
<p:tagLst xmlns:a="http://schemas.openxmlformats.org/drawingml/2006/main" xmlns:r="http://schemas.openxmlformats.org/officeDocument/2006/relationships" xmlns:p="http://schemas.openxmlformats.org/presentationml/2006/main">
  <p:tag name="AS_UNIQUEID" val="4162"/>
</p:tagLst>
</file>

<file path=ppt/tags/tag211.xml><?xml version="1.0" encoding="utf-8"?>
<p:tagLst xmlns:a="http://schemas.openxmlformats.org/drawingml/2006/main" xmlns:r="http://schemas.openxmlformats.org/officeDocument/2006/relationships" xmlns:p="http://schemas.openxmlformats.org/presentationml/2006/main">
  <p:tag name="AS_UNIQUEID" val="4163"/>
</p:tagLst>
</file>

<file path=ppt/tags/tag212.xml><?xml version="1.0" encoding="utf-8"?>
<p:tagLst xmlns:a="http://schemas.openxmlformats.org/drawingml/2006/main" xmlns:r="http://schemas.openxmlformats.org/officeDocument/2006/relationships" xmlns:p="http://schemas.openxmlformats.org/presentationml/2006/main">
  <p:tag name="AS_UNIQUEID" val="4164"/>
</p:tagLst>
</file>

<file path=ppt/tags/tag213.xml><?xml version="1.0" encoding="utf-8"?>
<p:tagLst xmlns:a="http://schemas.openxmlformats.org/drawingml/2006/main" xmlns:r="http://schemas.openxmlformats.org/officeDocument/2006/relationships" xmlns:p="http://schemas.openxmlformats.org/presentationml/2006/main">
  <p:tag name="AS_UNIQUEID" val="4165"/>
</p:tagLst>
</file>

<file path=ppt/tags/tag214.xml><?xml version="1.0" encoding="utf-8"?>
<p:tagLst xmlns:a="http://schemas.openxmlformats.org/drawingml/2006/main" xmlns:r="http://schemas.openxmlformats.org/officeDocument/2006/relationships" xmlns:p="http://schemas.openxmlformats.org/presentationml/2006/main">
  <p:tag name="AS_UNIQUEID" val="4166"/>
</p:tagLst>
</file>

<file path=ppt/tags/tag215.xml><?xml version="1.0" encoding="utf-8"?>
<p:tagLst xmlns:a="http://schemas.openxmlformats.org/drawingml/2006/main" xmlns:r="http://schemas.openxmlformats.org/officeDocument/2006/relationships" xmlns:p="http://schemas.openxmlformats.org/presentationml/2006/main">
  <p:tag name="AS_UNIQUEID" val="4151"/>
</p:tagLst>
</file>

<file path=ppt/tags/tag216.xml><?xml version="1.0" encoding="utf-8"?>
<p:tagLst xmlns:a="http://schemas.openxmlformats.org/drawingml/2006/main" xmlns:r="http://schemas.openxmlformats.org/officeDocument/2006/relationships" xmlns:p="http://schemas.openxmlformats.org/presentationml/2006/main">
  <p:tag name="AS_UNIQUEID" val="4152"/>
</p:tagLst>
</file>

<file path=ppt/tags/tag217.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18.xml><?xml version="1.0" encoding="utf-8"?>
<p:tagLst xmlns:a="http://schemas.openxmlformats.org/drawingml/2006/main" xmlns:r="http://schemas.openxmlformats.org/officeDocument/2006/relationships" xmlns:p="http://schemas.openxmlformats.org/presentationml/2006/main">
  <p:tag name="AS_UNIQUEID" val="3839"/>
  <p:tag name="KSO_WM_BEAUTIFY_FLAG" val=""/>
</p:tagLst>
</file>

<file path=ppt/tags/tag219.xml><?xml version="1.0" encoding="utf-8"?>
<p:tagLst xmlns:a="http://schemas.openxmlformats.org/drawingml/2006/main" xmlns:r="http://schemas.openxmlformats.org/officeDocument/2006/relationships" xmlns:p="http://schemas.openxmlformats.org/presentationml/2006/main">
  <p:tag name="AS_UNIQUEID" val="4171"/>
</p:tagLst>
</file>

<file path=ppt/tags/tag220.xml><?xml version="1.0" encoding="utf-8"?>
<p:tagLst xmlns:a="http://schemas.openxmlformats.org/drawingml/2006/main" xmlns:r="http://schemas.openxmlformats.org/officeDocument/2006/relationships" xmlns:p="http://schemas.openxmlformats.org/presentationml/2006/main">
  <p:tag name="AS_UNIQUEID" val="4172"/>
</p:tagLst>
</file>

<file path=ppt/tags/tag221.xml><?xml version="1.0" encoding="utf-8"?>
<p:tagLst xmlns:a="http://schemas.openxmlformats.org/drawingml/2006/main" xmlns:r="http://schemas.openxmlformats.org/officeDocument/2006/relationships" xmlns:p="http://schemas.openxmlformats.org/presentationml/2006/main">
  <p:tag name="AS_UNIQUEID" val="4173"/>
</p:tagLst>
</file>

<file path=ppt/tags/tag222.xml><?xml version="1.0" encoding="utf-8"?>
<p:tagLst xmlns:a="http://schemas.openxmlformats.org/drawingml/2006/main" xmlns:r="http://schemas.openxmlformats.org/officeDocument/2006/relationships" xmlns:p="http://schemas.openxmlformats.org/presentationml/2006/main">
  <p:tag name="AS_UNIQUEID" val="4175"/>
</p:tagLst>
</file>

<file path=ppt/tags/tag223.xml><?xml version="1.0" encoding="utf-8"?>
<p:tagLst xmlns:a="http://schemas.openxmlformats.org/drawingml/2006/main" xmlns:r="http://schemas.openxmlformats.org/officeDocument/2006/relationships" xmlns:p="http://schemas.openxmlformats.org/presentationml/2006/main">
  <p:tag name="AS_UNIQUEID" val="4176"/>
</p:tagLst>
</file>

<file path=ppt/tags/tag224.xml><?xml version="1.0" encoding="utf-8"?>
<p:tagLst xmlns:a="http://schemas.openxmlformats.org/drawingml/2006/main" xmlns:r="http://schemas.openxmlformats.org/officeDocument/2006/relationships" xmlns:p="http://schemas.openxmlformats.org/presentationml/2006/main">
  <p:tag name="AS_UNIQUEID" val="4177"/>
</p:tagLst>
</file>

<file path=ppt/tags/tag225.xml><?xml version="1.0" encoding="utf-8"?>
<p:tagLst xmlns:a="http://schemas.openxmlformats.org/drawingml/2006/main" xmlns:r="http://schemas.openxmlformats.org/officeDocument/2006/relationships" xmlns:p="http://schemas.openxmlformats.org/presentationml/2006/main">
  <p:tag name="AS_UNIQUEID" val="4178"/>
</p:tagLst>
</file>

<file path=ppt/tags/tag226.xml><?xml version="1.0" encoding="utf-8"?>
<p:tagLst xmlns:a="http://schemas.openxmlformats.org/drawingml/2006/main" xmlns:r="http://schemas.openxmlformats.org/officeDocument/2006/relationships" xmlns:p="http://schemas.openxmlformats.org/presentationml/2006/main">
  <p:tag name="AS_UNIQUEID" val="4179"/>
</p:tagLst>
</file>

<file path=ppt/tags/tag227.xml><?xml version="1.0" encoding="utf-8"?>
<p:tagLst xmlns:a="http://schemas.openxmlformats.org/drawingml/2006/main" xmlns:r="http://schemas.openxmlformats.org/officeDocument/2006/relationships" xmlns:p="http://schemas.openxmlformats.org/presentationml/2006/main">
  <p:tag name="AS_UNIQUEID" val="4180"/>
</p:tagLst>
</file>

<file path=ppt/tags/tag228.xml><?xml version="1.0" encoding="utf-8"?>
<p:tagLst xmlns:a="http://schemas.openxmlformats.org/drawingml/2006/main" xmlns:r="http://schemas.openxmlformats.org/officeDocument/2006/relationships" xmlns:p="http://schemas.openxmlformats.org/presentationml/2006/main">
  <p:tag name="AS_UNIQUEID" val="4181"/>
</p:tagLst>
</file>

<file path=ppt/tags/tag229.xml><?xml version="1.0" encoding="utf-8"?>
<p:tagLst xmlns:a="http://schemas.openxmlformats.org/drawingml/2006/main" xmlns:r="http://schemas.openxmlformats.org/officeDocument/2006/relationships" xmlns:p="http://schemas.openxmlformats.org/presentationml/2006/main">
  <p:tag name="AS_UNIQUEID" val="4182"/>
</p:tagLst>
</file>

<file path=ppt/tags/tag230.xml><?xml version="1.0" encoding="utf-8"?>
<p:tagLst xmlns:a="http://schemas.openxmlformats.org/drawingml/2006/main" xmlns:r="http://schemas.openxmlformats.org/officeDocument/2006/relationships" xmlns:p="http://schemas.openxmlformats.org/presentationml/2006/main">
  <p:tag name="AS_UNIQUEID" val="4168"/>
</p:tagLst>
</file>

<file path=ppt/tags/tag231.xml><?xml version="1.0" encoding="utf-8"?>
<p:tagLst xmlns:a="http://schemas.openxmlformats.org/drawingml/2006/main" xmlns:r="http://schemas.openxmlformats.org/officeDocument/2006/relationships" xmlns:p="http://schemas.openxmlformats.org/presentationml/2006/main">
  <p:tag name="AS_UNIQUEID" val="4169"/>
</p:tagLst>
</file>

<file path=ppt/tags/tag232.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33.xml><?xml version="1.0" encoding="utf-8"?>
<p:tagLst xmlns:a="http://schemas.openxmlformats.org/drawingml/2006/main" xmlns:r="http://schemas.openxmlformats.org/officeDocument/2006/relationships" xmlns:p="http://schemas.openxmlformats.org/presentationml/2006/main">
  <p:tag name="AS_UNIQUEID" val="3786"/>
  <p:tag name="KSO_WM_BEAUTIFY_FLAG" val=""/>
</p:tagLst>
</file>

<file path=ppt/tags/tag234.xml><?xml version="1.0" encoding="utf-8"?>
<p:tagLst xmlns:a="http://schemas.openxmlformats.org/drawingml/2006/main" xmlns:r="http://schemas.openxmlformats.org/officeDocument/2006/relationships" xmlns:p="http://schemas.openxmlformats.org/presentationml/2006/main">
  <p:tag name="AS_UNIQUEID" val="3839"/>
  <p:tag name="KSO_WM_BEAUTIFY_FLAG" val=""/>
</p:tagLst>
</file>

<file path=ppt/tags/tag235.xml><?xml version="1.0" encoding="utf-8"?>
<p:tagLst xmlns:a="http://schemas.openxmlformats.org/drawingml/2006/main" xmlns:r="http://schemas.openxmlformats.org/officeDocument/2006/relationships" xmlns:p="http://schemas.openxmlformats.org/presentationml/2006/main">
  <p:tag name="AS_UNIQUEID" val="4187"/>
</p:tagLst>
</file>

<file path=ppt/tags/tag236.xml><?xml version="1.0" encoding="utf-8"?>
<p:tagLst xmlns:a="http://schemas.openxmlformats.org/drawingml/2006/main" xmlns:r="http://schemas.openxmlformats.org/officeDocument/2006/relationships" xmlns:p="http://schemas.openxmlformats.org/presentationml/2006/main">
  <p:tag name="AS_UNIQUEID" val="4188"/>
</p:tagLst>
</file>

<file path=ppt/tags/tag237.xml><?xml version="1.0" encoding="utf-8"?>
<p:tagLst xmlns:a="http://schemas.openxmlformats.org/drawingml/2006/main" xmlns:r="http://schemas.openxmlformats.org/officeDocument/2006/relationships" xmlns:p="http://schemas.openxmlformats.org/presentationml/2006/main">
  <p:tag name="AS_UNIQUEID" val="4189"/>
</p:tagLst>
</file>

<file path=ppt/tags/tag238.xml><?xml version="1.0" encoding="utf-8"?>
<p:tagLst xmlns:a="http://schemas.openxmlformats.org/drawingml/2006/main" xmlns:r="http://schemas.openxmlformats.org/officeDocument/2006/relationships" xmlns:p="http://schemas.openxmlformats.org/presentationml/2006/main">
  <p:tag name="AS_UNIQUEID" val="4191"/>
</p:tagLst>
</file>

<file path=ppt/tags/tag239.xml><?xml version="1.0" encoding="utf-8"?>
<p:tagLst xmlns:a="http://schemas.openxmlformats.org/drawingml/2006/main" xmlns:r="http://schemas.openxmlformats.org/officeDocument/2006/relationships" xmlns:p="http://schemas.openxmlformats.org/presentationml/2006/main">
  <p:tag name="AS_UNIQUEID" val="4192"/>
</p:tagLst>
</file>

<file path=ppt/tags/tag240.xml><?xml version="1.0" encoding="utf-8"?>
<p:tagLst xmlns:a="http://schemas.openxmlformats.org/drawingml/2006/main" xmlns:r="http://schemas.openxmlformats.org/officeDocument/2006/relationships" xmlns:p="http://schemas.openxmlformats.org/presentationml/2006/main">
  <p:tag name="AS_UNIQUEID" val="3746"/>
  <p:tag name="KSO_WM_BEAUTIFY_FLAG" val=""/>
</p:tagLst>
</file>

<file path=ppt/tags/tag241.xml><?xml version="1.0" encoding="utf-8"?>
<p:tagLst xmlns:a="http://schemas.openxmlformats.org/drawingml/2006/main" xmlns:r="http://schemas.openxmlformats.org/officeDocument/2006/relationships" xmlns:p="http://schemas.openxmlformats.org/presentationml/2006/main">
  <p:tag name="AS_UNIQUEID" val="3811"/>
  <p:tag name="KSO_WM_BEAUTIFY_FLAG" val=""/>
</p:tagLst>
</file>

<file path=ppt/tags/tag242.xml><?xml version="1.0" encoding="utf-8"?>
<p:tagLst xmlns:a="http://schemas.openxmlformats.org/drawingml/2006/main" xmlns:r="http://schemas.openxmlformats.org/officeDocument/2006/relationships" xmlns:p="http://schemas.openxmlformats.org/presentationml/2006/main">
  <p:tag name="AS_UNIQUEID" val="4193"/>
  <p:tag name="KSO_WM_MEDIACOVER_FLAG" val="1"/>
  <p:tag name="KSO_WM_UNIT_MEDIACOVER_BTN_STATE" val="1"/>
  <p:tag name="KSO_WM_UNIT_MEDIACOVER_BTNRECT" val="0*0*0*0"/>
</p:tagLst>
</file>

<file path=ppt/tags/tag243.xml><?xml version="1.0" encoding="utf-8"?>
<p:tagLst xmlns:a="http://schemas.openxmlformats.org/drawingml/2006/main" xmlns:r="http://schemas.openxmlformats.org/officeDocument/2006/relationships" xmlns:p="http://schemas.openxmlformats.org/presentationml/2006/main">
  <p:tag name="AS_UNIQUEID" val="3289"/>
</p:tagLst>
</file>

<file path=ppt/tags/tag244.xml><?xml version="1.0" encoding="utf-8"?>
<p:tagLst xmlns:a="http://schemas.openxmlformats.org/drawingml/2006/main" xmlns:r="http://schemas.openxmlformats.org/officeDocument/2006/relationships" xmlns:p="http://schemas.openxmlformats.org/presentationml/2006/main">
  <p:tag name="AS_UNIQUEID" val="3290"/>
</p:tagLst>
</file>

<file path=ppt/tags/tag245.xml><?xml version="1.0" encoding="utf-8"?>
<p:tagLst xmlns:a="http://schemas.openxmlformats.org/drawingml/2006/main" xmlns:r="http://schemas.openxmlformats.org/officeDocument/2006/relationships" xmlns:p="http://schemas.openxmlformats.org/presentationml/2006/main">
  <p:tag name="AS_UNIQUEID" val="3291"/>
</p:tagLst>
</file>

<file path=ppt/tags/tag246.xml><?xml version="1.0" encoding="utf-8"?>
<p:tagLst xmlns:a="http://schemas.openxmlformats.org/drawingml/2006/main" xmlns:r="http://schemas.openxmlformats.org/officeDocument/2006/relationships" xmlns:p="http://schemas.openxmlformats.org/presentationml/2006/main">
  <p:tag name="AS_UNIQUEID" val="3292"/>
</p:tagLst>
</file>

<file path=ppt/tags/tag247.xml><?xml version="1.0" encoding="utf-8"?>
<p:tagLst xmlns:a="http://schemas.openxmlformats.org/drawingml/2006/main" xmlns:r="http://schemas.openxmlformats.org/officeDocument/2006/relationships" xmlns:p="http://schemas.openxmlformats.org/presentationml/2006/main">
  <p:tag name="AS_UNIQUEID" val="3293"/>
</p:tagLst>
</file>

<file path=ppt/tags/tag248.xml><?xml version="1.0" encoding="utf-8"?>
<p:tagLst xmlns:a="http://schemas.openxmlformats.org/drawingml/2006/main" xmlns:r="http://schemas.openxmlformats.org/officeDocument/2006/relationships" xmlns:p="http://schemas.openxmlformats.org/presentationml/2006/main">
  <p:tag name="AS_UNIQUEID" val="4194"/>
</p:tagLst>
</file>

<file path=ppt/tags/tag249.xml><?xml version="1.0" encoding="utf-8"?>
<p:tagLst xmlns:a="http://schemas.openxmlformats.org/drawingml/2006/main" xmlns:r="http://schemas.openxmlformats.org/officeDocument/2006/relationships" xmlns:p="http://schemas.openxmlformats.org/presentationml/2006/main">
  <p:tag name="AS_UNIQUEID" val="4195"/>
</p:tagLst>
</file>

<file path=ppt/tags/tag250.xml><?xml version="1.0" encoding="utf-8"?>
<p:tagLst xmlns:a="http://schemas.openxmlformats.org/drawingml/2006/main" xmlns:r="http://schemas.openxmlformats.org/officeDocument/2006/relationships" xmlns:p="http://schemas.openxmlformats.org/presentationml/2006/main">
  <p:tag name="AS_UNIQUEID" val="4196"/>
</p:tagLst>
</file>

<file path=ppt/tags/tag251.xml><?xml version="1.0" encoding="utf-8"?>
<p:tagLst xmlns:a="http://schemas.openxmlformats.org/drawingml/2006/main" xmlns:r="http://schemas.openxmlformats.org/officeDocument/2006/relationships" xmlns:p="http://schemas.openxmlformats.org/presentationml/2006/main">
  <p:tag name="AS_UNIQUEID" val="4197"/>
</p:tagLst>
</file>

<file path=ppt/tags/tag252.xml><?xml version="1.0" encoding="utf-8"?>
<p:tagLst xmlns:a="http://schemas.openxmlformats.org/drawingml/2006/main" xmlns:r="http://schemas.openxmlformats.org/officeDocument/2006/relationships" xmlns:p="http://schemas.openxmlformats.org/presentationml/2006/main">
  <p:tag name="AS_UNIQUEID" val="4198"/>
</p:tagLst>
</file>

<file path=ppt/tags/tag253.xml><?xml version="1.0" encoding="utf-8"?>
<p:tagLst xmlns:a="http://schemas.openxmlformats.org/drawingml/2006/main" xmlns:r="http://schemas.openxmlformats.org/officeDocument/2006/relationships" xmlns:p="http://schemas.openxmlformats.org/presentationml/2006/main">
  <p:tag name="AS_UNIQUEID" val="4199"/>
</p:tagLst>
</file>

<file path=ppt/tags/tag254.xml><?xml version="1.0" encoding="utf-8"?>
<p:tagLst xmlns:a="http://schemas.openxmlformats.org/drawingml/2006/main" xmlns:r="http://schemas.openxmlformats.org/officeDocument/2006/relationships" xmlns:p="http://schemas.openxmlformats.org/presentationml/2006/main">
  <p:tag name="AS_UNIQUEID" val="4200"/>
</p:tagLst>
</file>

<file path=ppt/tags/tag255.xml><?xml version="1.0" encoding="utf-8"?>
<p:tagLst xmlns:a="http://schemas.openxmlformats.org/drawingml/2006/main" xmlns:r="http://schemas.openxmlformats.org/officeDocument/2006/relationships" xmlns:p="http://schemas.openxmlformats.org/presentationml/2006/main">
  <p:tag name="AS_UNIQUEID" val="4201"/>
</p:tagLst>
</file>

<file path=ppt/tags/tag256.xml><?xml version="1.0" encoding="utf-8"?>
<p:tagLst xmlns:a="http://schemas.openxmlformats.org/drawingml/2006/main" xmlns:r="http://schemas.openxmlformats.org/officeDocument/2006/relationships" xmlns:p="http://schemas.openxmlformats.org/presentationml/2006/main">
  <p:tag name="AS_UNIQUEID" val="4202"/>
</p:tagLst>
</file>

<file path=ppt/tags/tag257.xml><?xml version="1.0" encoding="utf-8"?>
<p:tagLst xmlns:a="http://schemas.openxmlformats.org/drawingml/2006/main" xmlns:r="http://schemas.openxmlformats.org/officeDocument/2006/relationships" xmlns:p="http://schemas.openxmlformats.org/presentationml/2006/main">
  <p:tag name="AS_UNIQUEID" val="4203"/>
</p:tagLst>
</file>

<file path=ppt/tags/tag258.xml><?xml version="1.0" encoding="utf-8"?>
<p:tagLst xmlns:a="http://schemas.openxmlformats.org/drawingml/2006/main" xmlns:r="http://schemas.openxmlformats.org/officeDocument/2006/relationships" xmlns:p="http://schemas.openxmlformats.org/presentationml/2006/main">
  <p:tag name="AS_UNIQUEID" val="4184"/>
</p:tagLst>
</file>

<file path=ppt/tags/tag259.xml><?xml version="1.0" encoding="utf-8"?>
<p:tagLst xmlns:a="http://schemas.openxmlformats.org/drawingml/2006/main" xmlns:r="http://schemas.openxmlformats.org/officeDocument/2006/relationships" xmlns:p="http://schemas.openxmlformats.org/presentationml/2006/main">
  <p:tag name="AS_UNIQUEID" val="4185"/>
</p:tagLst>
</file>

<file path=ppt/tags/tag260.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61.xml><?xml version="1.0" encoding="utf-8"?>
<p:tagLst xmlns:a="http://schemas.openxmlformats.org/drawingml/2006/main" xmlns:r="http://schemas.openxmlformats.org/officeDocument/2006/relationships" xmlns:p="http://schemas.openxmlformats.org/presentationml/2006/main">
  <p:tag name="AS_UNIQUEID" val="4208"/>
</p:tagLst>
</file>

<file path=ppt/tags/tag262.xml><?xml version="1.0" encoding="utf-8"?>
<p:tagLst xmlns:a="http://schemas.openxmlformats.org/drawingml/2006/main" xmlns:r="http://schemas.openxmlformats.org/officeDocument/2006/relationships" xmlns:p="http://schemas.openxmlformats.org/presentationml/2006/main">
  <p:tag name="AS_UNIQUEID" val="3932"/>
  <p:tag name="KSO_WM_BEAUTIFY_FLAG" val=""/>
</p:tagLst>
</file>

<file path=ppt/tags/tag263.xml><?xml version="1.0" encoding="utf-8"?>
<p:tagLst xmlns:a="http://schemas.openxmlformats.org/drawingml/2006/main" xmlns:r="http://schemas.openxmlformats.org/officeDocument/2006/relationships" xmlns:p="http://schemas.openxmlformats.org/presentationml/2006/main">
  <p:tag name="AS_UNIQUEID" val="4209"/>
</p:tagLst>
</file>

<file path=ppt/tags/tag264.xml><?xml version="1.0" encoding="utf-8"?>
<p:tagLst xmlns:a="http://schemas.openxmlformats.org/drawingml/2006/main" xmlns:r="http://schemas.openxmlformats.org/officeDocument/2006/relationships" xmlns:p="http://schemas.openxmlformats.org/presentationml/2006/main">
  <p:tag name="AS_UNIQUEID" val="4210"/>
</p:tagLst>
</file>

<file path=ppt/tags/tag265.xml><?xml version="1.0" encoding="utf-8"?>
<p:tagLst xmlns:a="http://schemas.openxmlformats.org/drawingml/2006/main" xmlns:r="http://schemas.openxmlformats.org/officeDocument/2006/relationships" xmlns:p="http://schemas.openxmlformats.org/presentationml/2006/main">
  <p:tag name="AS_UNIQUEID" val="4211"/>
</p:tagLst>
</file>

<file path=ppt/tags/tag266.xml><?xml version="1.0" encoding="utf-8"?>
<p:tagLst xmlns:a="http://schemas.openxmlformats.org/drawingml/2006/main" xmlns:r="http://schemas.openxmlformats.org/officeDocument/2006/relationships" xmlns:p="http://schemas.openxmlformats.org/presentationml/2006/main">
  <p:tag name="AS_UNIQUEID" val="4213"/>
</p:tagLst>
</file>

<file path=ppt/tags/tag267.xml><?xml version="1.0" encoding="utf-8"?>
<p:tagLst xmlns:a="http://schemas.openxmlformats.org/drawingml/2006/main" xmlns:r="http://schemas.openxmlformats.org/officeDocument/2006/relationships" xmlns:p="http://schemas.openxmlformats.org/presentationml/2006/main">
  <p:tag name="AS_UNIQUEID" val="4214"/>
</p:tagLst>
</file>

<file path=ppt/tags/tag268.xml><?xml version="1.0" encoding="utf-8"?>
<p:tagLst xmlns:a="http://schemas.openxmlformats.org/drawingml/2006/main" xmlns:r="http://schemas.openxmlformats.org/officeDocument/2006/relationships" xmlns:p="http://schemas.openxmlformats.org/presentationml/2006/main">
  <p:tag name="AS_UNIQUEID" val="4215"/>
</p:tagLst>
</file>

<file path=ppt/tags/tag269.xml><?xml version="1.0" encoding="utf-8"?>
<p:tagLst xmlns:a="http://schemas.openxmlformats.org/drawingml/2006/main" xmlns:r="http://schemas.openxmlformats.org/officeDocument/2006/relationships" xmlns:p="http://schemas.openxmlformats.org/presentationml/2006/main">
  <p:tag name="AS_UNIQUEID" val="4216"/>
</p:tagLst>
</file>

<file path=ppt/tags/tag270.xml><?xml version="1.0" encoding="utf-8"?>
<p:tagLst xmlns:a="http://schemas.openxmlformats.org/drawingml/2006/main" xmlns:r="http://schemas.openxmlformats.org/officeDocument/2006/relationships" xmlns:p="http://schemas.openxmlformats.org/presentationml/2006/main">
  <p:tag name="AS_UNIQUEID" val="4217"/>
</p:tagLst>
</file>

<file path=ppt/tags/tag271.xml><?xml version="1.0" encoding="utf-8"?>
<p:tagLst xmlns:a="http://schemas.openxmlformats.org/drawingml/2006/main" xmlns:r="http://schemas.openxmlformats.org/officeDocument/2006/relationships" xmlns:p="http://schemas.openxmlformats.org/presentationml/2006/main">
  <p:tag name="AS_UNIQUEID" val="4218"/>
</p:tagLst>
</file>

<file path=ppt/tags/tag272.xml><?xml version="1.0" encoding="utf-8"?>
<p:tagLst xmlns:a="http://schemas.openxmlformats.org/drawingml/2006/main" xmlns:r="http://schemas.openxmlformats.org/officeDocument/2006/relationships" xmlns:p="http://schemas.openxmlformats.org/presentationml/2006/main">
  <p:tag name="AS_UNIQUEID" val="4219"/>
</p:tagLst>
</file>

<file path=ppt/tags/tag273.xml><?xml version="1.0" encoding="utf-8"?>
<p:tagLst xmlns:a="http://schemas.openxmlformats.org/drawingml/2006/main" xmlns:r="http://schemas.openxmlformats.org/officeDocument/2006/relationships" xmlns:p="http://schemas.openxmlformats.org/presentationml/2006/main">
  <p:tag name="AS_UNIQUEID" val="4220"/>
</p:tagLst>
</file>

<file path=ppt/tags/tag274.xml><?xml version="1.0" encoding="utf-8"?>
<p:tagLst xmlns:a="http://schemas.openxmlformats.org/drawingml/2006/main" xmlns:r="http://schemas.openxmlformats.org/officeDocument/2006/relationships" xmlns:p="http://schemas.openxmlformats.org/presentationml/2006/main">
  <p:tag name="AS_UNIQUEID" val="4221"/>
</p:tagLst>
</file>

<file path=ppt/tags/tag275.xml><?xml version="1.0" encoding="utf-8"?>
<p:tagLst xmlns:a="http://schemas.openxmlformats.org/drawingml/2006/main" xmlns:r="http://schemas.openxmlformats.org/officeDocument/2006/relationships" xmlns:p="http://schemas.openxmlformats.org/presentationml/2006/main">
  <p:tag name="AS_UNIQUEID" val="4222"/>
</p:tagLst>
</file>

<file path=ppt/tags/tag276.xml><?xml version="1.0" encoding="utf-8"?>
<p:tagLst xmlns:a="http://schemas.openxmlformats.org/drawingml/2006/main" xmlns:r="http://schemas.openxmlformats.org/officeDocument/2006/relationships" xmlns:p="http://schemas.openxmlformats.org/presentationml/2006/main">
  <p:tag name="AS_UNIQUEID" val="4223"/>
</p:tagLst>
</file>

<file path=ppt/tags/tag277.xml><?xml version="1.0" encoding="utf-8"?>
<p:tagLst xmlns:a="http://schemas.openxmlformats.org/drawingml/2006/main" xmlns:r="http://schemas.openxmlformats.org/officeDocument/2006/relationships" xmlns:p="http://schemas.openxmlformats.org/presentationml/2006/main">
  <p:tag name="AS_UNIQUEID" val="4224"/>
</p:tagLst>
</file>

<file path=ppt/tags/tag278.xml><?xml version="1.0" encoding="utf-8"?>
<p:tagLst xmlns:a="http://schemas.openxmlformats.org/drawingml/2006/main" xmlns:r="http://schemas.openxmlformats.org/officeDocument/2006/relationships" xmlns:p="http://schemas.openxmlformats.org/presentationml/2006/main">
  <p:tag name="AS_UNIQUEID" val="4225"/>
</p:tagLst>
</file>

<file path=ppt/tags/tag279.xml><?xml version="1.0" encoding="utf-8"?>
<p:tagLst xmlns:a="http://schemas.openxmlformats.org/drawingml/2006/main" xmlns:r="http://schemas.openxmlformats.org/officeDocument/2006/relationships" xmlns:p="http://schemas.openxmlformats.org/presentationml/2006/main">
  <p:tag name="AS_UNIQUEID" val="4226"/>
</p:tagLst>
</file>

<file path=ppt/tags/tag280.xml><?xml version="1.0" encoding="utf-8"?>
<p:tagLst xmlns:a="http://schemas.openxmlformats.org/drawingml/2006/main" xmlns:r="http://schemas.openxmlformats.org/officeDocument/2006/relationships" xmlns:p="http://schemas.openxmlformats.org/presentationml/2006/main">
  <p:tag name="AS_UNIQUEID" val="4227"/>
</p:tagLst>
</file>

<file path=ppt/tags/tag281.xml><?xml version="1.0" encoding="utf-8"?>
<p:tagLst xmlns:a="http://schemas.openxmlformats.org/drawingml/2006/main" xmlns:r="http://schemas.openxmlformats.org/officeDocument/2006/relationships" xmlns:p="http://schemas.openxmlformats.org/presentationml/2006/main">
  <p:tag name="AS_UNIQUEID" val="4228"/>
</p:tagLst>
</file>

<file path=ppt/tags/tag282.xml><?xml version="1.0" encoding="utf-8"?>
<p:tagLst xmlns:a="http://schemas.openxmlformats.org/drawingml/2006/main" xmlns:r="http://schemas.openxmlformats.org/officeDocument/2006/relationships" xmlns:p="http://schemas.openxmlformats.org/presentationml/2006/main">
  <p:tag name="AS_UNIQUEID" val="4205"/>
</p:tagLst>
</file>

<file path=ppt/tags/tag283.xml><?xml version="1.0" encoding="utf-8"?>
<p:tagLst xmlns:a="http://schemas.openxmlformats.org/drawingml/2006/main" xmlns:r="http://schemas.openxmlformats.org/officeDocument/2006/relationships" xmlns:p="http://schemas.openxmlformats.org/presentationml/2006/main">
  <p:tag name="AS_UNIQUEID" val="4206"/>
</p:tagLst>
</file>

<file path=ppt/tags/tag284.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85.xml><?xml version="1.0" encoding="utf-8"?>
<p:tagLst xmlns:a="http://schemas.openxmlformats.org/drawingml/2006/main" xmlns:r="http://schemas.openxmlformats.org/officeDocument/2006/relationships" xmlns:p="http://schemas.openxmlformats.org/presentationml/2006/main">
  <p:tag name="AS_UNIQUEID" val="4233"/>
</p:tagLst>
</file>

<file path=ppt/tags/tag286.xml><?xml version="1.0" encoding="utf-8"?>
<p:tagLst xmlns:a="http://schemas.openxmlformats.org/drawingml/2006/main" xmlns:r="http://schemas.openxmlformats.org/officeDocument/2006/relationships" xmlns:p="http://schemas.openxmlformats.org/presentationml/2006/main">
  <p:tag name="AS_UNIQUEID" val="4234"/>
</p:tagLst>
</file>

<file path=ppt/tags/tag287.xml><?xml version="1.0" encoding="utf-8"?>
<p:tagLst xmlns:a="http://schemas.openxmlformats.org/drawingml/2006/main" xmlns:r="http://schemas.openxmlformats.org/officeDocument/2006/relationships" xmlns:p="http://schemas.openxmlformats.org/presentationml/2006/main">
  <p:tag name="AS_UNIQUEID" val="4235"/>
</p:tagLst>
</file>

<file path=ppt/tags/tag288.xml><?xml version="1.0" encoding="utf-8"?>
<p:tagLst xmlns:a="http://schemas.openxmlformats.org/drawingml/2006/main" xmlns:r="http://schemas.openxmlformats.org/officeDocument/2006/relationships" xmlns:p="http://schemas.openxmlformats.org/presentationml/2006/main">
  <p:tag name="AS_UNIQUEID" val="4236"/>
</p:tagLst>
</file>

<file path=ppt/tags/tag289.xml><?xml version="1.0" encoding="utf-8"?>
<p:tagLst xmlns:a="http://schemas.openxmlformats.org/drawingml/2006/main" xmlns:r="http://schemas.openxmlformats.org/officeDocument/2006/relationships" xmlns:p="http://schemas.openxmlformats.org/presentationml/2006/main">
  <p:tag name="AS_UNIQUEID" val="4238"/>
</p:tagLst>
</file>

<file path=ppt/tags/tag290.xml><?xml version="1.0" encoding="utf-8"?>
<p:tagLst xmlns:a="http://schemas.openxmlformats.org/drawingml/2006/main" xmlns:r="http://schemas.openxmlformats.org/officeDocument/2006/relationships" xmlns:p="http://schemas.openxmlformats.org/presentationml/2006/main">
  <p:tag name="AS_UNIQUEID" val="4239"/>
</p:tagLst>
</file>

<file path=ppt/tags/tag291.xml><?xml version="1.0" encoding="utf-8"?>
<p:tagLst xmlns:a="http://schemas.openxmlformats.org/drawingml/2006/main" xmlns:r="http://schemas.openxmlformats.org/officeDocument/2006/relationships" xmlns:p="http://schemas.openxmlformats.org/presentationml/2006/main">
  <p:tag name="AS_UNIQUEID" val="4240"/>
</p:tagLst>
</file>

<file path=ppt/tags/tag292.xml><?xml version="1.0" encoding="utf-8"?>
<p:tagLst xmlns:a="http://schemas.openxmlformats.org/drawingml/2006/main" xmlns:r="http://schemas.openxmlformats.org/officeDocument/2006/relationships" xmlns:p="http://schemas.openxmlformats.org/presentationml/2006/main">
  <p:tag name="AS_UNIQUEID" val="4241"/>
</p:tagLst>
</file>

<file path=ppt/tags/tag293.xml><?xml version="1.0" encoding="utf-8"?>
<p:tagLst xmlns:a="http://schemas.openxmlformats.org/drawingml/2006/main" xmlns:r="http://schemas.openxmlformats.org/officeDocument/2006/relationships" xmlns:p="http://schemas.openxmlformats.org/presentationml/2006/main">
  <p:tag name="AS_UNIQUEID" val="4242"/>
</p:tagLst>
</file>

<file path=ppt/tags/tag294.xml><?xml version="1.0" encoding="utf-8"?>
<p:tagLst xmlns:a="http://schemas.openxmlformats.org/drawingml/2006/main" xmlns:r="http://schemas.openxmlformats.org/officeDocument/2006/relationships" xmlns:p="http://schemas.openxmlformats.org/presentationml/2006/main">
  <p:tag name="AS_UNIQUEID" val="4243"/>
</p:tagLst>
</file>

<file path=ppt/tags/tag295.xml><?xml version="1.0" encoding="utf-8"?>
<p:tagLst xmlns:a="http://schemas.openxmlformats.org/drawingml/2006/main" xmlns:r="http://schemas.openxmlformats.org/officeDocument/2006/relationships" xmlns:p="http://schemas.openxmlformats.org/presentationml/2006/main">
  <p:tag name="AS_UNIQUEID" val="4244"/>
</p:tagLst>
</file>

<file path=ppt/tags/tag296.xml><?xml version="1.0" encoding="utf-8"?>
<p:tagLst xmlns:a="http://schemas.openxmlformats.org/drawingml/2006/main" xmlns:r="http://schemas.openxmlformats.org/officeDocument/2006/relationships" xmlns:p="http://schemas.openxmlformats.org/presentationml/2006/main">
  <p:tag name="AS_UNIQUEID" val="4245"/>
</p:tagLst>
</file>

<file path=ppt/tags/tag297.xml><?xml version="1.0" encoding="utf-8"?>
<p:tagLst xmlns:a="http://schemas.openxmlformats.org/drawingml/2006/main" xmlns:r="http://schemas.openxmlformats.org/officeDocument/2006/relationships" xmlns:p="http://schemas.openxmlformats.org/presentationml/2006/main">
  <p:tag name="AS_UNIQUEID" val="4246"/>
</p:tagLst>
</file>

<file path=ppt/tags/tag298.xml><?xml version="1.0" encoding="utf-8"?>
<p:tagLst xmlns:a="http://schemas.openxmlformats.org/drawingml/2006/main" xmlns:r="http://schemas.openxmlformats.org/officeDocument/2006/relationships" xmlns:p="http://schemas.openxmlformats.org/presentationml/2006/main">
  <p:tag name="AS_UNIQUEID" val="4247"/>
</p:tagLst>
</file>

<file path=ppt/tags/tag299.xml><?xml version="1.0" encoding="utf-8"?>
<p:tagLst xmlns:a="http://schemas.openxmlformats.org/drawingml/2006/main" xmlns:r="http://schemas.openxmlformats.org/officeDocument/2006/relationships" xmlns:p="http://schemas.openxmlformats.org/presentationml/2006/main">
  <p:tag name="AS_UNIQUEID" val="4248"/>
</p:tagLst>
</file>

<file path=ppt/tags/tag300.xml><?xml version="1.0" encoding="utf-8"?>
<p:tagLst xmlns:a="http://schemas.openxmlformats.org/drawingml/2006/main" xmlns:r="http://schemas.openxmlformats.org/officeDocument/2006/relationships" xmlns:p="http://schemas.openxmlformats.org/presentationml/2006/main">
  <p:tag name="AS_UNIQUEID" val="4249"/>
</p:tagLst>
</file>

<file path=ppt/tags/tag301.xml><?xml version="1.0" encoding="utf-8"?>
<p:tagLst xmlns:a="http://schemas.openxmlformats.org/drawingml/2006/main" xmlns:r="http://schemas.openxmlformats.org/officeDocument/2006/relationships" xmlns:p="http://schemas.openxmlformats.org/presentationml/2006/main">
  <p:tag name="AS_UNIQUEID" val="4250"/>
</p:tagLst>
</file>

<file path=ppt/tags/tag302.xml><?xml version="1.0" encoding="utf-8"?>
<p:tagLst xmlns:a="http://schemas.openxmlformats.org/drawingml/2006/main" xmlns:r="http://schemas.openxmlformats.org/officeDocument/2006/relationships" xmlns:p="http://schemas.openxmlformats.org/presentationml/2006/main">
  <p:tag name="AS_UNIQUEID" val="4251"/>
</p:tagLst>
</file>

<file path=ppt/tags/tag303.xml><?xml version="1.0" encoding="utf-8"?>
<p:tagLst xmlns:a="http://schemas.openxmlformats.org/drawingml/2006/main" xmlns:r="http://schemas.openxmlformats.org/officeDocument/2006/relationships" xmlns:p="http://schemas.openxmlformats.org/presentationml/2006/main">
  <p:tag name="AS_UNIQUEID" val="4252"/>
</p:tagLst>
</file>

<file path=ppt/tags/tag304.xml><?xml version="1.0" encoding="utf-8"?>
<p:tagLst xmlns:a="http://schemas.openxmlformats.org/drawingml/2006/main" xmlns:r="http://schemas.openxmlformats.org/officeDocument/2006/relationships" xmlns:p="http://schemas.openxmlformats.org/presentationml/2006/main">
  <p:tag name="AS_UNIQUEID" val="4253"/>
</p:tagLst>
</file>

<file path=ppt/tags/tag305.xml><?xml version="1.0" encoding="utf-8"?>
<p:tagLst xmlns:a="http://schemas.openxmlformats.org/drawingml/2006/main" xmlns:r="http://schemas.openxmlformats.org/officeDocument/2006/relationships" xmlns:p="http://schemas.openxmlformats.org/presentationml/2006/main">
  <p:tag name="AS_UNIQUEID" val="4254"/>
</p:tagLst>
</file>

<file path=ppt/tags/tag306.xml><?xml version="1.0" encoding="utf-8"?>
<p:tagLst xmlns:a="http://schemas.openxmlformats.org/drawingml/2006/main" xmlns:r="http://schemas.openxmlformats.org/officeDocument/2006/relationships" xmlns:p="http://schemas.openxmlformats.org/presentationml/2006/main">
  <p:tag name="AS_UNIQUEID" val="4255"/>
</p:tagLst>
</file>

<file path=ppt/tags/tag307.xml><?xml version="1.0" encoding="utf-8"?>
<p:tagLst xmlns:a="http://schemas.openxmlformats.org/drawingml/2006/main" xmlns:r="http://schemas.openxmlformats.org/officeDocument/2006/relationships" xmlns:p="http://schemas.openxmlformats.org/presentationml/2006/main">
  <p:tag name="AS_UNIQUEID" val="4256"/>
</p:tagLst>
</file>

<file path=ppt/tags/tag308.xml><?xml version="1.0" encoding="utf-8"?>
<p:tagLst xmlns:a="http://schemas.openxmlformats.org/drawingml/2006/main" xmlns:r="http://schemas.openxmlformats.org/officeDocument/2006/relationships" xmlns:p="http://schemas.openxmlformats.org/presentationml/2006/main">
  <p:tag name="AS_UNIQUEID" val="4230"/>
</p:tagLst>
</file>

<file path=ppt/tags/tag309.xml><?xml version="1.0" encoding="utf-8"?>
<p:tagLst xmlns:a="http://schemas.openxmlformats.org/drawingml/2006/main" xmlns:r="http://schemas.openxmlformats.org/officeDocument/2006/relationships" xmlns:p="http://schemas.openxmlformats.org/presentationml/2006/main">
  <p:tag name="AS_UNIQUEID" val="4231"/>
</p:tagLst>
</file>

<file path=ppt/tags/tag310.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11.xml><?xml version="1.0" encoding="utf-8"?>
<p:tagLst xmlns:a="http://schemas.openxmlformats.org/drawingml/2006/main" xmlns:r="http://schemas.openxmlformats.org/officeDocument/2006/relationships" xmlns:p="http://schemas.openxmlformats.org/presentationml/2006/main">
  <p:tag name="AS_UNIQUEID" val="4262"/>
</p:tagLst>
</file>

<file path=ppt/tags/tag312.xml><?xml version="1.0" encoding="utf-8"?>
<p:tagLst xmlns:a="http://schemas.openxmlformats.org/drawingml/2006/main" xmlns:r="http://schemas.openxmlformats.org/officeDocument/2006/relationships" xmlns:p="http://schemas.openxmlformats.org/presentationml/2006/main">
  <p:tag name="AS_UNIQUEID" val="4263"/>
</p:tagLst>
</file>

<file path=ppt/tags/tag313.xml><?xml version="1.0" encoding="utf-8"?>
<p:tagLst xmlns:a="http://schemas.openxmlformats.org/drawingml/2006/main" xmlns:r="http://schemas.openxmlformats.org/officeDocument/2006/relationships" xmlns:p="http://schemas.openxmlformats.org/presentationml/2006/main">
  <p:tag name="AS_UNIQUEID" val="4264"/>
</p:tagLst>
</file>

<file path=ppt/tags/tag314.xml><?xml version="1.0" encoding="utf-8"?>
<p:tagLst xmlns:a="http://schemas.openxmlformats.org/drawingml/2006/main" xmlns:r="http://schemas.openxmlformats.org/officeDocument/2006/relationships" xmlns:p="http://schemas.openxmlformats.org/presentationml/2006/main">
  <p:tag name="AS_UNIQUEID" val="4265"/>
</p:tagLst>
</file>

<file path=ppt/tags/tag315.xml><?xml version="1.0" encoding="utf-8"?>
<p:tagLst xmlns:a="http://schemas.openxmlformats.org/drawingml/2006/main" xmlns:r="http://schemas.openxmlformats.org/officeDocument/2006/relationships" xmlns:p="http://schemas.openxmlformats.org/presentationml/2006/main">
  <p:tag name="AS_UNIQUEID" val="4266"/>
</p:tagLst>
</file>

<file path=ppt/tags/tag316.xml><?xml version="1.0" encoding="utf-8"?>
<p:tagLst xmlns:a="http://schemas.openxmlformats.org/drawingml/2006/main" xmlns:r="http://schemas.openxmlformats.org/officeDocument/2006/relationships" xmlns:p="http://schemas.openxmlformats.org/presentationml/2006/main">
  <p:tag name="AS_UNIQUEID" val="4267"/>
</p:tagLst>
</file>

<file path=ppt/tags/tag317.xml><?xml version="1.0" encoding="utf-8"?>
<p:tagLst xmlns:a="http://schemas.openxmlformats.org/drawingml/2006/main" xmlns:r="http://schemas.openxmlformats.org/officeDocument/2006/relationships" xmlns:p="http://schemas.openxmlformats.org/presentationml/2006/main">
  <p:tag name="AS_UNIQUEID" val="4268"/>
</p:tagLst>
</file>

<file path=ppt/tags/tag318.xml><?xml version="1.0" encoding="utf-8"?>
<p:tagLst xmlns:a="http://schemas.openxmlformats.org/drawingml/2006/main" xmlns:r="http://schemas.openxmlformats.org/officeDocument/2006/relationships" xmlns:p="http://schemas.openxmlformats.org/presentationml/2006/main">
  <p:tag name="AS_UNIQUEID" val="3297"/>
</p:tagLst>
</file>

<file path=ppt/tags/tag319.xml><?xml version="1.0" encoding="utf-8"?>
<p:tagLst xmlns:a="http://schemas.openxmlformats.org/drawingml/2006/main" xmlns:r="http://schemas.openxmlformats.org/officeDocument/2006/relationships" xmlns:p="http://schemas.openxmlformats.org/presentationml/2006/main">
  <p:tag name="AS_UNIQUEID" val="4269"/>
  <p:tag name="KSO_WM_MEDIACOVER_FLAG" val="1"/>
  <p:tag name="KSO_WM_UNIT_MEDIACOVER_BTN_STATE" val="1"/>
  <p:tag name="KSO_WM_UNIT_MEDIACOVER_BTNRECT" val="0*0*0*0"/>
</p:tagLst>
</file>

<file path=ppt/tags/tag320.xml><?xml version="1.0" encoding="utf-8"?>
<p:tagLst xmlns:a="http://schemas.openxmlformats.org/drawingml/2006/main" xmlns:r="http://schemas.openxmlformats.org/officeDocument/2006/relationships" xmlns:p="http://schemas.openxmlformats.org/presentationml/2006/main">
  <p:tag name="AS_UNIQUEID" val="4258"/>
</p:tagLst>
</file>

<file path=ppt/tags/tag321.xml><?xml version="1.0" encoding="utf-8"?>
<p:tagLst xmlns:a="http://schemas.openxmlformats.org/drawingml/2006/main" xmlns:r="http://schemas.openxmlformats.org/officeDocument/2006/relationships" xmlns:p="http://schemas.openxmlformats.org/presentationml/2006/main">
  <p:tag name="AS_UNIQUEID" val="4259"/>
</p:tagLst>
</file>

<file path=ppt/tags/tag322.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23.xml><?xml version="1.0" encoding="utf-8"?>
<p:tagLst xmlns:a="http://schemas.openxmlformats.org/drawingml/2006/main" xmlns:r="http://schemas.openxmlformats.org/officeDocument/2006/relationships" xmlns:p="http://schemas.openxmlformats.org/presentationml/2006/main">
  <p:tag name="AS_UNIQUEID" val="2334"/>
</p:tagLst>
</file>

<file path=ppt/tags/tag324.xml><?xml version="1.0" encoding="utf-8"?>
<p:tagLst xmlns:a="http://schemas.openxmlformats.org/drawingml/2006/main" xmlns:r="http://schemas.openxmlformats.org/officeDocument/2006/relationships" xmlns:p="http://schemas.openxmlformats.org/presentationml/2006/main">
  <p:tag name="AS_UNIQUEID" val="2340"/>
</p:tagLst>
</file>

<file path=ppt/tags/tag325.xml><?xml version="1.0" encoding="utf-8"?>
<p:tagLst xmlns:a="http://schemas.openxmlformats.org/drawingml/2006/main" xmlns:r="http://schemas.openxmlformats.org/officeDocument/2006/relationships" xmlns:p="http://schemas.openxmlformats.org/presentationml/2006/main">
  <p:tag name="AS_UNIQUEID" val="4271"/>
</p:tagLst>
</file>

<file path=ppt/tags/tag326.xml><?xml version="1.0" encoding="utf-8"?>
<p:tagLst xmlns:a="http://schemas.openxmlformats.org/drawingml/2006/main" xmlns:r="http://schemas.openxmlformats.org/officeDocument/2006/relationships" xmlns:p="http://schemas.openxmlformats.org/presentationml/2006/main">
  <p:tag name="AS_UNIQUEID" val="4272"/>
</p:tagLst>
</file>

<file path=ppt/tags/tag327.xml><?xml version="1.0" encoding="utf-8"?>
<p:tagLst xmlns:a="http://schemas.openxmlformats.org/drawingml/2006/main" xmlns:r="http://schemas.openxmlformats.org/officeDocument/2006/relationships" xmlns:p="http://schemas.openxmlformats.org/presentationml/2006/main">
  <p:tag name="AS_UNIQUEID" val="4274"/>
  <p:tag name="KSO_WM_BEAUTIFY_FLAG" val=""/>
</p:tagLst>
</file>

<file path=ppt/tags/tag328.xml><?xml version="1.0" encoding="utf-8"?>
<p:tagLst xmlns:a="http://schemas.openxmlformats.org/drawingml/2006/main" xmlns:r="http://schemas.openxmlformats.org/officeDocument/2006/relationships" xmlns:p="http://schemas.openxmlformats.org/presentationml/2006/main">
  <p:tag name="AS_UNIQUEID" val="4275"/>
</p:tagLst>
</file>

<file path=ppt/tags/tag329.xml><?xml version="1.0" encoding="utf-8"?>
<p:tagLst xmlns:a="http://schemas.openxmlformats.org/drawingml/2006/main" xmlns:r="http://schemas.openxmlformats.org/officeDocument/2006/relationships" xmlns:p="http://schemas.openxmlformats.org/presentationml/2006/main">
  <p:tag name="AS_UNIQUEID" val="4276"/>
</p:tagLst>
</file>

<file path=ppt/tags/tag330.xml><?xml version="1.0" encoding="utf-8"?>
<p:tagLst xmlns:a="http://schemas.openxmlformats.org/drawingml/2006/main" xmlns:r="http://schemas.openxmlformats.org/officeDocument/2006/relationships" xmlns:p="http://schemas.openxmlformats.org/presentationml/2006/main">
  <p:tag name="AS_UNIQUEID" val="2324"/>
</p:tagLst>
</file>

<file path=ppt/tags/tag331.xml><?xml version="1.0" encoding="utf-8"?>
<p:tagLst xmlns:a="http://schemas.openxmlformats.org/drawingml/2006/main" xmlns:r="http://schemas.openxmlformats.org/officeDocument/2006/relationships" xmlns:p="http://schemas.openxmlformats.org/presentationml/2006/main">
  <p:tag name="AS_UNIQUEID" val="1495"/>
  <p:tag name="KSO_WM_BEAUTIFY_FLAG" val=""/>
</p:tagLst>
</file>

<file path=ppt/tags/tag332.xml><?xml version="1.0" encoding="utf-8"?>
<p:tagLst xmlns:a="http://schemas.openxmlformats.org/drawingml/2006/main" xmlns:r="http://schemas.openxmlformats.org/officeDocument/2006/relationships" xmlns:p="http://schemas.openxmlformats.org/presentationml/2006/main">
  <p:tag name="AS_UNIQUEID" val="2325"/>
</p:tagLst>
</file>

<file path=ppt/tags/tag333.xml><?xml version="1.0" encoding="utf-8"?>
<p:tagLst xmlns:a="http://schemas.openxmlformats.org/drawingml/2006/main" xmlns:r="http://schemas.openxmlformats.org/officeDocument/2006/relationships" xmlns:p="http://schemas.openxmlformats.org/presentationml/2006/main">
  <p:tag name="AS_UNIQUEID" val="2326"/>
</p:tagLst>
</file>

<file path=ppt/tags/tag334.xml><?xml version="1.0" encoding="utf-8"?>
<p:tagLst xmlns:a="http://schemas.openxmlformats.org/drawingml/2006/main" xmlns:r="http://schemas.openxmlformats.org/officeDocument/2006/relationships" xmlns:p="http://schemas.openxmlformats.org/presentationml/2006/main">
  <p:tag name="AS_UNIQUEID" val="2328"/>
</p:tagLst>
</file>

<file path=ppt/tags/tag335.xml><?xml version="1.0" encoding="utf-8"?>
<p:tagLst xmlns:a="http://schemas.openxmlformats.org/drawingml/2006/main" xmlns:r="http://schemas.openxmlformats.org/officeDocument/2006/relationships" xmlns:p="http://schemas.openxmlformats.org/presentationml/2006/main">
  <p:tag name="AS_UNIQUEID" val="2333"/>
</p:tagLst>
</file>

<file path=ppt/tags/tag336.xml><?xml version="1.0" encoding="utf-8"?>
<p:tagLst xmlns:a="http://schemas.openxmlformats.org/drawingml/2006/main" xmlns:r="http://schemas.openxmlformats.org/officeDocument/2006/relationships" xmlns:p="http://schemas.openxmlformats.org/presentationml/2006/main">
  <p:tag name="AS_UNIQUEID" val="2359"/>
</p:tagLst>
</file>

<file path=ppt/tags/tag337.xml><?xml version="1.0" encoding="utf-8"?>
<p:tagLst xmlns:a="http://schemas.openxmlformats.org/drawingml/2006/main" xmlns:r="http://schemas.openxmlformats.org/officeDocument/2006/relationships" xmlns:p="http://schemas.openxmlformats.org/presentationml/2006/main">
  <p:tag name="AS_UNIQUEID" val="2326"/>
</p:tagLst>
</file>

<file path=ppt/tags/tag338.xml><?xml version="1.0" encoding="utf-8"?>
<p:tagLst xmlns:a="http://schemas.openxmlformats.org/drawingml/2006/main" xmlns:r="http://schemas.openxmlformats.org/officeDocument/2006/relationships" xmlns:p="http://schemas.openxmlformats.org/presentationml/2006/main">
  <p:tag name="AS_UNIQUEID" val="2326"/>
</p:tagLst>
</file>

<file path=ppt/tags/tag339.xml><?xml version="1.0" encoding="utf-8"?>
<p:tagLst xmlns:a="http://schemas.openxmlformats.org/drawingml/2006/main" xmlns:r="http://schemas.openxmlformats.org/officeDocument/2006/relationships" xmlns:p="http://schemas.openxmlformats.org/presentationml/2006/main">
  <p:tag name="AS_UNIQUEID" val="2340"/>
</p:tagLst>
</file>

<file path=ppt/tags/tag340.xml><?xml version="1.0" encoding="utf-8"?>
<p:tagLst xmlns:a="http://schemas.openxmlformats.org/drawingml/2006/main" xmlns:r="http://schemas.openxmlformats.org/officeDocument/2006/relationships" xmlns:p="http://schemas.openxmlformats.org/presentationml/2006/main">
  <p:tag name="AS_UNIQUEID" val="4277"/>
</p:tagLst>
</file>

<file path=ppt/tags/tag341.xml><?xml version="1.0" encoding="utf-8"?>
<p:tagLst xmlns:a="http://schemas.openxmlformats.org/drawingml/2006/main" xmlns:r="http://schemas.openxmlformats.org/officeDocument/2006/relationships" xmlns:p="http://schemas.openxmlformats.org/presentationml/2006/main">
  <p:tag name="AS_UNIQUEID" val="2341"/>
</p:tagLst>
</file>

<file path=ppt/tags/tag342.xml><?xml version="1.0" encoding="utf-8"?>
<p:tagLst xmlns:a="http://schemas.openxmlformats.org/drawingml/2006/main" xmlns:r="http://schemas.openxmlformats.org/officeDocument/2006/relationships" xmlns:p="http://schemas.openxmlformats.org/presentationml/2006/main">
  <p:tag name="AS_UNIQUEID" val="2342"/>
</p:tagLst>
</file>

<file path=ppt/tags/tag343.xml><?xml version="1.0" encoding="utf-8"?>
<p:tagLst xmlns:a="http://schemas.openxmlformats.org/drawingml/2006/main" xmlns:r="http://schemas.openxmlformats.org/officeDocument/2006/relationships" xmlns:p="http://schemas.openxmlformats.org/presentationml/2006/main">
  <p:tag name="AS_UNIQUEID" val="2343"/>
</p:tagLst>
</file>

<file path=ppt/tags/tag344.xml><?xml version="1.0" encoding="utf-8"?>
<p:tagLst xmlns:a="http://schemas.openxmlformats.org/drawingml/2006/main" xmlns:r="http://schemas.openxmlformats.org/officeDocument/2006/relationships" xmlns:p="http://schemas.openxmlformats.org/presentationml/2006/main">
  <p:tag name="AS_UNIQUEID" val="2344"/>
</p:tagLst>
</file>

<file path=ppt/tags/tag345.xml><?xml version="1.0" encoding="utf-8"?>
<p:tagLst xmlns:a="http://schemas.openxmlformats.org/drawingml/2006/main" xmlns:r="http://schemas.openxmlformats.org/officeDocument/2006/relationships" xmlns:p="http://schemas.openxmlformats.org/presentationml/2006/main">
  <p:tag name="AS_UNIQUEID" val="2329"/>
</p:tagLst>
</file>

<file path=ppt/tags/tag346.xml><?xml version="1.0" encoding="utf-8"?>
<p:tagLst xmlns:a="http://schemas.openxmlformats.org/drawingml/2006/main" xmlns:r="http://schemas.openxmlformats.org/officeDocument/2006/relationships" xmlns:p="http://schemas.openxmlformats.org/presentationml/2006/main">
  <p:tag name="AS_UNIQUEID" val="2330"/>
</p:tagLst>
</file>

<file path=ppt/tags/tag347.xml><?xml version="1.0" encoding="utf-8"?>
<p:tagLst xmlns:a="http://schemas.openxmlformats.org/drawingml/2006/main" xmlns:r="http://schemas.openxmlformats.org/officeDocument/2006/relationships" xmlns:p="http://schemas.openxmlformats.org/presentationml/2006/main">
  <p:tag name="AS_UNIQUEID" val="2331"/>
</p:tagLst>
</file>

<file path=ppt/tags/tag348.xml><?xml version="1.0" encoding="utf-8"?>
<p:tagLst xmlns:a="http://schemas.openxmlformats.org/drawingml/2006/main" xmlns:r="http://schemas.openxmlformats.org/officeDocument/2006/relationships" xmlns:p="http://schemas.openxmlformats.org/presentationml/2006/main">
  <p:tag name="AS_UNIQUEID" val="2332"/>
</p:tagLst>
</file>

<file path=ppt/tags/tag349.xml><?xml version="1.0" encoding="utf-8"?>
<p:tagLst xmlns:a="http://schemas.openxmlformats.org/drawingml/2006/main" xmlns:r="http://schemas.openxmlformats.org/officeDocument/2006/relationships" xmlns:p="http://schemas.openxmlformats.org/presentationml/2006/main">
  <p:tag name="AS_UNIQUEID" val="2341"/>
</p:tagLst>
</file>

<file path=ppt/tags/tag350.xml><?xml version="1.0" encoding="utf-8"?>
<p:tagLst xmlns:a="http://schemas.openxmlformats.org/drawingml/2006/main" xmlns:r="http://schemas.openxmlformats.org/officeDocument/2006/relationships" xmlns:p="http://schemas.openxmlformats.org/presentationml/2006/main">
  <p:tag name="AS_UNIQUEID" val="2342"/>
</p:tagLst>
</file>

<file path=ppt/tags/tag351.xml><?xml version="1.0" encoding="utf-8"?>
<p:tagLst xmlns:a="http://schemas.openxmlformats.org/drawingml/2006/main" xmlns:r="http://schemas.openxmlformats.org/officeDocument/2006/relationships" xmlns:p="http://schemas.openxmlformats.org/presentationml/2006/main">
  <p:tag name="AS_UNIQUEID" val="2343"/>
</p:tagLst>
</file>

<file path=ppt/tags/tag352.xml><?xml version="1.0" encoding="utf-8"?>
<p:tagLst xmlns:a="http://schemas.openxmlformats.org/drawingml/2006/main" xmlns:r="http://schemas.openxmlformats.org/officeDocument/2006/relationships" xmlns:p="http://schemas.openxmlformats.org/presentationml/2006/main">
  <p:tag name="AS_UNIQUEID" val="2344"/>
</p:tagLst>
</file>

<file path=ppt/tags/tag353.xml><?xml version="1.0" encoding="utf-8"?>
<p:tagLst xmlns:a="http://schemas.openxmlformats.org/drawingml/2006/main" xmlns:r="http://schemas.openxmlformats.org/officeDocument/2006/relationships" xmlns:p="http://schemas.openxmlformats.org/presentationml/2006/main">
  <p:tag name="AS_UNIQUEID" val="2335"/>
</p:tagLst>
</file>

<file path=ppt/tags/tag354.xml><?xml version="1.0" encoding="utf-8"?>
<p:tagLst xmlns:a="http://schemas.openxmlformats.org/drawingml/2006/main" xmlns:r="http://schemas.openxmlformats.org/officeDocument/2006/relationships" xmlns:p="http://schemas.openxmlformats.org/presentationml/2006/main">
  <p:tag name="AS_UNIQUEID" val="2336"/>
</p:tagLst>
</file>

<file path=ppt/tags/tag355.xml><?xml version="1.0" encoding="utf-8"?>
<p:tagLst xmlns:a="http://schemas.openxmlformats.org/drawingml/2006/main" xmlns:r="http://schemas.openxmlformats.org/officeDocument/2006/relationships" xmlns:p="http://schemas.openxmlformats.org/presentationml/2006/main">
  <p:tag name="AS_UNIQUEID" val="2337"/>
</p:tagLst>
</file>

<file path=ppt/tags/tag356.xml><?xml version="1.0" encoding="utf-8"?>
<p:tagLst xmlns:a="http://schemas.openxmlformats.org/drawingml/2006/main" xmlns:r="http://schemas.openxmlformats.org/officeDocument/2006/relationships" xmlns:p="http://schemas.openxmlformats.org/presentationml/2006/main">
  <p:tag name="AS_UNIQUEID" val="2338"/>
</p:tagLst>
</file>

<file path=ppt/tags/tag357.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58.xml><?xml version="1.0" encoding="utf-8"?>
<p:tagLst xmlns:a="http://schemas.openxmlformats.org/drawingml/2006/main" xmlns:r="http://schemas.openxmlformats.org/officeDocument/2006/relationships" xmlns:p="http://schemas.openxmlformats.org/presentationml/2006/main">
  <p:tag name="AS_UNIQUEID" val="4282"/>
</p:tagLst>
</file>

<file path=ppt/tags/tag359.xml><?xml version="1.0" encoding="utf-8"?>
<p:tagLst xmlns:a="http://schemas.openxmlformats.org/drawingml/2006/main" xmlns:r="http://schemas.openxmlformats.org/officeDocument/2006/relationships" xmlns:p="http://schemas.openxmlformats.org/presentationml/2006/main">
  <p:tag name="AS_UNIQUEID" val="4283"/>
</p:tagLst>
</file>

<file path=ppt/tags/tag360.xml><?xml version="1.0" encoding="utf-8"?>
<p:tagLst xmlns:a="http://schemas.openxmlformats.org/drawingml/2006/main" xmlns:r="http://schemas.openxmlformats.org/officeDocument/2006/relationships" xmlns:p="http://schemas.openxmlformats.org/presentationml/2006/main">
  <p:tag name="AS_UNIQUEID" val="4284"/>
</p:tagLst>
</file>

<file path=ppt/tags/tag361.xml><?xml version="1.0" encoding="utf-8"?>
<p:tagLst xmlns:a="http://schemas.openxmlformats.org/drawingml/2006/main" xmlns:r="http://schemas.openxmlformats.org/officeDocument/2006/relationships" xmlns:p="http://schemas.openxmlformats.org/presentationml/2006/main">
  <p:tag name="AS_UNIQUEID" val="4286"/>
  <p:tag name="KSO_WM_BEAUTIFY_FLAG" val=""/>
</p:tagLst>
</file>

<file path=ppt/tags/tag362.xml><?xml version="1.0" encoding="utf-8"?>
<p:tagLst xmlns:a="http://schemas.openxmlformats.org/drawingml/2006/main" xmlns:r="http://schemas.openxmlformats.org/officeDocument/2006/relationships" xmlns:p="http://schemas.openxmlformats.org/presentationml/2006/main">
  <p:tag name="AS_UNIQUEID" val="4287"/>
</p:tagLst>
</file>

<file path=ppt/tags/tag363.xml><?xml version="1.0" encoding="utf-8"?>
<p:tagLst xmlns:a="http://schemas.openxmlformats.org/drawingml/2006/main" xmlns:r="http://schemas.openxmlformats.org/officeDocument/2006/relationships" xmlns:p="http://schemas.openxmlformats.org/presentationml/2006/main">
  <p:tag name="AS_UNIQUEID" val="4288"/>
</p:tagLst>
</file>

<file path=ppt/tags/tag364.xml><?xml version="1.0" encoding="utf-8"?>
<p:tagLst xmlns:a="http://schemas.openxmlformats.org/drawingml/2006/main" xmlns:r="http://schemas.openxmlformats.org/officeDocument/2006/relationships" xmlns:p="http://schemas.openxmlformats.org/presentationml/2006/main">
  <p:tag name="AS_UNIQUEID" val="4289"/>
</p:tagLst>
</file>

<file path=ppt/tags/tag365.xml><?xml version="1.0" encoding="utf-8"?>
<p:tagLst xmlns:a="http://schemas.openxmlformats.org/drawingml/2006/main" xmlns:r="http://schemas.openxmlformats.org/officeDocument/2006/relationships" xmlns:p="http://schemas.openxmlformats.org/presentationml/2006/main">
  <p:tag name="AS_UNIQUEID" val="3349"/>
</p:tagLst>
</file>

<file path=ppt/tags/tag366.xml><?xml version="1.0" encoding="utf-8"?>
<p:tagLst xmlns:a="http://schemas.openxmlformats.org/drawingml/2006/main" xmlns:r="http://schemas.openxmlformats.org/officeDocument/2006/relationships" xmlns:p="http://schemas.openxmlformats.org/presentationml/2006/main">
  <p:tag name="AS_UNIQUEID" val="4279"/>
</p:tagLst>
</file>

<file path=ppt/tags/tag367.xml><?xml version="1.0" encoding="utf-8"?>
<p:tagLst xmlns:a="http://schemas.openxmlformats.org/drawingml/2006/main" xmlns:r="http://schemas.openxmlformats.org/officeDocument/2006/relationships" xmlns:p="http://schemas.openxmlformats.org/presentationml/2006/main">
  <p:tag name="AS_UNIQUEID" val="4280"/>
</p:tagLst>
</file>

<file path=ppt/tags/tag368.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69.xml><?xml version="1.0" encoding="utf-8"?>
<p:tagLst xmlns:a="http://schemas.openxmlformats.org/drawingml/2006/main" xmlns:r="http://schemas.openxmlformats.org/officeDocument/2006/relationships" xmlns:p="http://schemas.openxmlformats.org/presentationml/2006/main">
  <p:tag name="AS_UNIQUEID" val="4291"/>
</p:tagLst>
</file>

<file path=ppt/tags/tag370.xml><?xml version="1.0" encoding="utf-8"?>
<p:tagLst xmlns:a="http://schemas.openxmlformats.org/drawingml/2006/main" xmlns:r="http://schemas.openxmlformats.org/officeDocument/2006/relationships" xmlns:p="http://schemas.openxmlformats.org/presentationml/2006/main">
  <p:tag name="AS_UNIQUEID" val="4292"/>
</p:tagLst>
</file>

<file path=ppt/tags/tag371.xml><?xml version="1.0" encoding="utf-8"?>
<p:tagLst xmlns:a="http://schemas.openxmlformats.org/drawingml/2006/main" xmlns:r="http://schemas.openxmlformats.org/officeDocument/2006/relationships" xmlns:p="http://schemas.openxmlformats.org/presentationml/2006/main">
  <p:tag name="AS_UNIQUEID" val="4294"/>
  <p:tag name="KSO_WM_BEAUTIFY_FLAG" val=""/>
</p:tagLst>
</file>

<file path=ppt/tags/tag372.xml><?xml version="1.0" encoding="utf-8"?>
<p:tagLst xmlns:a="http://schemas.openxmlformats.org/drawingml/2006/main" xmlns:r="http://schemas.openxmlformats.org/officeDocument/2006/relationships" xmlns:p="http://schemas.openxmlformats.org/presentationml/2006/main">
  <p:tag name="AS_UNIQUEID" val="4295"/>
</p:tagLst>
</file>

<file path=ppt/tags/tag373.xml><?xml version="1.0" encoding="utf-8"?>
<p:tagLst xmlns:a="http://schemas.openxmlformats.org/drawingml/2006/main" xmlns:r="http://schemas.openxmlformats.org/officeDocument/2006/relationships" xmlns:p="http://schemas.openxmlformats.org/presentationml/2006/main">
  <p:tag name="AS_UNIQUEID" val="4296"/>
</p:tagLst>
</file>

<file path=ppt/tags/tag374.xml><?xml version="1.0" encoding="utf-8"?>
<p:tagLst xmlns:a="http://schemas.openxmlformats.org/drawingml/2006/main" xmlns:r="http://schemas.openxmlformats.org/officeDocument/2006/relationships" xmlns:p="http://schemas.openxmlformats.org/presentationml/2006/main">
  <p:tag name="AS_UNIQUEID" val="4297"/>
</p:tagLst>
</file>

<file path=ppt/tags/tag375.xml><?xml version="1.0" encoding="utf-8"?>
<p:tagLst xmlns:a="http://schemas.openxmlformats.org/drawingml/2006/main" xmlns:r="http://schemas.openxmlformats.org/officeDocument/2006/relationships" xmlns:p="http://schemas.openxmlformats.org/presentationml/2006/main">
  <p:tag name="AS_UNIQUEID" val="4298"/>
</p:tagLst>
</file>

<file path=ppt/tags/tag376.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77.xml><?xml version="1.0" encoding="utf-8"?>
<p:tagLst xmlns:a="http://schemas.openxmlformats.org/drawingml/2006/main" xmlns:r="http://schemas.openxmlformats.org/officeDocument/2006/relationships" xmlns:p="http://schemas.openxmlformats.org/presentationml/2006/main">
  <p:tag name="AS_UNIQUEID" val="4300"/>
</p:tagLst>
</file>

<file path=ppt/tags/tag378.xml><?xml version="1.0" encoding="utf-8"?>
<p:tagLst xmlns:a="http://schemas.openxmlformats.org/drawingml/2006/main" xmlns:r="http://schemas.openxmlformats.org/officeDocument/2006/relationships" xmlns:p="http://schemas.openxmlformats.org/presentationml/2006/main">
  <p:tag name="AS_UNIQUEID" val="4301"/>
</p:tagLst>
</file>

<file path=ppt/tags/tag379.xml><?xml version="1.0" encoding="utf-8"?>
<p:tagLst xmlns:a="http://schemas.openxmlformats.org/drawingml/2006/main" xmlns:r="http://schemas.openxmlformats.org/officeDocument/2006/relationships" xmlns:p="http://schemas.openxmlformats.org/presentationml/2006/main">
  <p:tag name="AS_UNIQUEID" val="4303"/>
  <p:tag name="KSO_WM_BEAUTIFY_FLAG" val=""/>
</p:tagLst>
</file>

<file path=ppt/tags/tag380.xml><?xml version="1.0" encoding="utf-8"?>
<p:tagLst xmlns:a="http://schemas.openxmlformats.org/drawingml/2006/main" xmlns:r="http://schemas.openxmlformats.org/officeDocument/2006/relationships" xmlns:p="http://schemas.openxmlformats.org/presentationml/2006/main">
  <p:tag name="AS_UNIQUEID" val="4304"/>
</p:tagLst>
</file>

<file path=ppt/tags/tag381.xml><?xml version="1.0" encoding="utf-8"?>
<p:tagLst xmlns:a="http://schemas.openxmlformats.org/drawingml/2006/main" xmlns:r="http://schemas.openxmlformats.org/officeDocument/2006/relationships" xmlns:p="http://schemas.openxmlformats.org/presentationml/2006/main">
  <p:tag name="AS_UNIQUEID" val="4305"/>
</p:tagLst>
</file>

<file path=ppt/tags/tag382.xml><?xml version="1.0" encoding="utf-8"?>
<p:tagLst xmlns:a="http://schemas.openxmlformats.org/drawingml/2006/main" xmlns:r="http://schemas.openxmlformats.org/officeDocument/2006/relationships" xmlns:p="http://schemas.openxmlformats.org/presentationml/2006/main">
  <p:tag name="AS_UNIQUEID" val="4306"/>
</p:tagLst>
</file>

<file path=ppt/tags/tag383.xml><?xml version="1.0" encoding="utf-8"?>
<p:tagLst xmlns:a="http://schemas.openxmlformats.org/drawingml/2006/main" xmlns:r="http://schemas.openxmlformats.org/officeDocument/2006/relationships" xmlns:p="http://schemas.openxmlformats.org/presentationml/2006/main">
  <p:tag name="AS_UNIQUEID" val="3356"/>
</p:tagLst>
</file>

<file path=ppt/tags/tag384.xml><?xml version="1.0" encoding="utf-8"?>
<p:tagLst xmlns:a="http://schemas.openxmlformats.org/drawingml/2006/main" xmlns:r="http://schemas.openxmlformats.org/officeDocument/2006/relationships" xmlns:p="http://schemas.openxmlformats.org/presentationml/2006/main">
  <p:tag name="AS_UNIQUEID" val="3358"/>
</p:tagLst>
</file>

<file path=ppt/tags/tag385.xml><?xml version="1.0" encoding="utf-8"?>
<p:tagLst xmlns:a="http://schemas.openxmlformats.org/drawingml/2006/main" xmlns:r="http://schemas.openxmlformats.org/officeDocument/2006/relationships" xmlns:p="http://schemas.openxmlformats.org/presentationml/2006/main">
  <p:tag name="AS_UNIQUEID" val="3358"/>
</p:tagLst>
</file>

<file path=ppt/tags/tag386.xml><?xml version="1.0" encoding="utf-8"?>
<p:tagLst xmlns:a="http://schemas.openxmlformats.org/drawingml/2006/main" xmlns:r="http://schemas.openxmlformats.org/officeDocument/2006/relationships" xmlns:p="http://schemas.openxmlformats.org/presentationml/2006/main">
  <p:tag name="AS_UNIQUEID" val="3358"/>
</p:tagLst>
</file>

<file path=ppt/tags/tag387.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88.xml><?xml version="1.0" encoding="utf-8"?>
<p:tagLst xmlns:a="http://schemas.openxmlformats.org/drawingml/2006/main" xmlns:r="http://schemas.openxmlformats.org/officeDocument/2006/relationships" xmlns:p="http://schemas.openxmlformats.org/presentationml/2006/main">
  <p:tag name="AS_UNIQUEID" val="4308"/>
</p:tagLst>
</file>

<file path=ppt/tags/tag389.xml><?xml version="1.0" encoding="utf-8"?>
<p:tagLst xmlns:a="http://schemas.openxmlformats.org/drawingml/2006/main" xmlns:r="http://schemas.openxmlformats.org/officeDocument/2006/relationships" xmlns:p="http://schemas.openxmlformats.org/presentationml/2006/main">
  <p:tag name="AS_UNIQUEID" val="4309"/>
</p:tagLst>
</file>

<file path=ppt/tags/tag390.xml><?xml version="1.0" encoding="utf-8"?>
<p:tagLst xmlns:a="http://schemas.openxmlformats.org/drawingml/2006/main" xmlns:r="http://schemas.openxmlformats.org/officeDocument/2006/relationships" xmlns:p="http://schemas.openxmlformats.org/presentationml/2006/main">
  <p:tag name="AS_UNIQUEID" val="4311"/>
  <p:tag name="KSO_WM_BEAUTIFY_FLAG" val=""/>
</p:tagLst>
</file>

<file path=ppt/tags/tag391.xml><?xml version="1.0" encoding="utf-8"?>
<p:tagLst xmlns:a="http://schemas.openxmlformats.org/drawingml/2006/main" xmlns:r="http://schemas.openxmlformats.org/officeDocument/2006/relationships" xmlns:p="http://schemas.openxmlformats.org/presentationml/2006/main">
  <p:tag name="AS_UNIQUEID" val="4312"/>
</p:tagLst>
</file>

<file path=ppt/tags/tag392.xml><?xml version="1.0" encoding="utf-8"?>
<p:tagLst xmlns:a="http://schemas.openxmlformats.org/drawingml/2006/main" xmlns:r="http://schemas.openxmlformats.org/officeDocument/2006/relationships" xmlns:p="http://schemas.openxmlformats.org/presentationml/2006/main">
  <p:tag name="AS_UNIQUEID" val="4313"/>
</p:tagLst>
</file>

<file path=ppt/tags/tag393.xml><?xml version="1.0" encoding="utf-8"?>
<p:tagLst xmlns:a="http://schemas.openxmlformats.org/drawingml/2006/main" xmlns:r="http://schemas.openxmlformats.org/officeDocument/2006/relationships" xmlns:p="http://schemas.openxmlformats.org/presentationml/2006/main">
  <p:tag name="AS_UNIQUEID" val="4314"/>
</p:tagLst>
</file>

<file path=ppt/tags/tag394.xml><?xml version="1.0" encoding="utf-8"?>
<p:tagLst xmlns:a="http://schemas.openxmlformats.org/drawingml/2006/main" xmlns:r="http://schemas.openxmlformats.org/officeDocument/2006/relationships" xmlns:p="http://schemas.openxmlformats.org/presentationml/2006/main">
  <p:tag name="AS_UNIQUEID" val="4315"/>
</p:tagLst>
</file>

<file path=ppt/tags/tag395.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96.xml><?xml version="1.0" encoding="utf-8"?>
<p:tagLst xmlns:a="http://schemas.openxmlformats.org/drawingml/2006/main" xmlns:r="http://schemas.openxmlformats.org/officeDocument/2006/relationships" xmlns:p="http://schemas.openxmlformats.org/presentationml/2006/main">
  <p:tag name="AS_UNIQUEID" val="4320"/>
</p:tagLst>
</file>

<file path=ppt/tags/tag397.xml><?xml version="1.0" encoding="utf-8"?>
<p:tagLst xmlns:a="http://schemas.openxmlformats.org/drawingml/2006/main" xmlns:r="http://schemas.openxmlformats.org/officeDocument/2006/relationships" xmlns:p="http://schemas.openxmlformats.org/presentationml/2006/main">
  <p:tag name="AS_UNIQUEID" val="4321"/>
</p:tagLst>
</file>

<file path=ppt/tags/tag398.xml><?xml version="1.0" encoding="utf-8"?>
<p:tagLst xmlns:a="http://schemas.openxmlformats.org/drawingml/2006/main" xmlns:r="http://schemas.openxmlformats.org/officeDocument/2006/relationships" xmlns:p="http://schemas.openxmlformats.org/presentationml/2006/main">
  <p:tag name="AS_UNIQUEID" val="4323"/>
  <p:tag name="KSO_WM_BEAUTIFY_FLAG" val=""/>
</p:tagLst>
</file>

<file path=ppt/tags/tag399.xml><?xml version="1.0" encoding="utf-8"?>
<p:tagLst xmlns:a="http://schemas.openxmlformats.org/drawingml/2006/main" xmlns:r="http://schemas.openxmlformats.org/officeDocument/2006/relationships" xmlns:p="http://schemas.openxmlformats.org/presentationml/2006/main">
  <p:tag name="AS_UNIQUEID" val="4324"/>
</p:tagLst>
</file>

<file path=ppt/tags/tag400.xml><?xml version="1.0" encoding="utf-8"?>
<p:tagLst xmlns:a="http://schemas.openxmlformats.org/drawingml/2006/main" xmlns:r="http://schemas.openxmlformats.org/officeDocument/2006/relationships" xmlns:p="http://schemas.openxmlformats.org/presentationml/2006/main">
  <p:tag name="AS_UNIQUEID" val="4325"/>
</p:tagLst>
</file>

<file path=ppt/tags/tag401.xml><?xml version="1.0" encoding="utf-8"?>
<p:tagLst xmlns:a="http://schemas.openxmlformats.org/drawingml/2006/main" xmlns:r="http://schemas.openxmlformats.org/officeDocument/2006/relationships" xmlns:p="http://schemas.openxmlformats.org/presentationml/2006/main">
  <p:tag name="AS_UNIQUEID" val="4326"/>
</p:tagLst>
</file>

<file path=ppt/tags/tag402.xml><?xml version="1.0" encoding="utf-8"?>
<p:tagLst xmlns:a="http://schemas.openxmlformats.org/drawingml/2006/main" xmlns:r="http://schemas.openxmlformats.org/officeDocument/2006/relationships" xmlns:p="http://schemas.openxmlformats.org/presentationml/2006/main">
  <p:tag name="AS_UNIQUEID" val="4327"/>
</p:tagLst>
</file>

<file path=ppt/tags/tag403.xml><?xml version="1.0" encoding="utf-8"?>
<p:tagLst xmlns:a="http://schemas.openxmlformats.org/drawingml/2006/main" xmlns:r="http://schemas.openxmlformats.org/officeDocument/2006/relationships" xmlns:p="http://schemas.openxmlformats.org/presentationml/2006/main">
  <p:tag name="AS_UNIQUEID" val="3366"/>
</p:tagLst>
</file>

<file path=ppt/tags/tag404.xml><?xml version="1.0" encoding="utf-8"?>
<p:tagLst xmlns:a="http://schemas.openxmlformats.org/drawingml/2006/main" xmlns:r="http://schemas.openxmlformats.org/officeDocument/2006/relationships" xmlns:p="http://schemas.openxmlformats.org/presentationml/2006/main">
  <p:tag name="AS_UNIQUEID" val="4317"/>
</p:tagLst>
</file>

<file path=ppt/tags/tag405.xml><?xml version="1.0" encoding="utf-8"?>
<p:tagLst xmlns:a="http://schemas.openxmlformats.org/drawingml/2006/main" xmlns:r="http://schemas.openxmlformats.org/officeDocument/2006/relationships" xmlns:p="http://schemas.openxmlformats.org/presentationml/2006/main">
  <p:tag name="AS_UNIQUEID" val="4318"/>
</p:tagLst>
</file>

<file path=ppt/tags/tag406.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407.xml><?xml version="1.0" encoding="utf-8"?>
<p:tagLst xmlns:a="http://schemas.openxmlformats.org/drawingml/2006/main" xmlns:r="http://schemas.openxmlformats.org/officeDocument/2006/relationships" xmlns:p="http://schemas.openxmlformats.org/presentationml/2006/main">
  <p:tag name="AS_UNIQUEID" val="4329"/>
</p:tagLst>
</file>

<file path=ppt/tags/tag408.xml><?xml version="1.0" encoding="utf-8"?>
<p:tagLst xmlns:a="http://schemas.openxmlformats.org/drawingml/2006/main" xmlns:r="http://schemas.openxmlformats.org/officeDocument/2006/relationships" xmlns:p="http://schemas.openxmlformats.org/presentationml/2006/main">
  <p:tag name="AS_UNIQUEID" val="4330"/>
</p:tagLst>
</file>

<file path=ppt/tags/tag409.xml><?xml version="1.0" encoding="utf-8"?>
<p:tagLst xmlns:a="http://schemas.openxmlformats.org/drawingml/2006/main" xmlns:r="http://schemas.openxmlformats.org/officeDocument/2006/relationships" xmlns:p="http://schemas.openxmlformats.org/presentationml/2006/main">
  <p:tag name="AS_UNIQUEID" val="4332"/>
  <p:tag name="KSO_WM_BEAUTIFY_FLAG" val=""/>
</p:tagLst>
</file>

<file path=ppt/tags/tag410.xml><?xml version="1.0" encoding="utf-8"?>
<p:tagLst xmlns:a="http://schemas.openxmlformats.org/drawingml/2006/main" xmlns:r="http://schemas.openxmlformats.org/officeDocument/2006/relationships" xmlns:p="http://schemas.openxmlformats.org/presentationml/2006/main">
  <p:tag name="AS_UNIQUEID" val="4333"/>
</p:tagLst>
</file>

<file path=ppt/tags/tag411.xml><?xml version="1.0" encoding="utf-8"?>
<p:tagLst xmlns:a="http://schemas.openxmlformats.org/drawingml/2006/main" xmlns:r="http://schemas.openxmlformats.org/officeDocument/2006/relationships" xmlns:p="http://schemas.openxmlformats.org/presentationml/2006/main">
  <p:tag name="AS_UNIQUEID" val="4334"/>
</p:tagLst>
</file>

<file path=ppt/tags/tag412.xml><?xml version="1.0" encoding="utf-8"?>
<p:tagLst xmlns:a="http://schemas.openxmlformats.org/drawingml/2006/main" xmlns:r="http://schemas.openxmlformats.org/officeDocument/2006/relationships" xmlns:p="http://schemas.openxmlformats.org/presentationml/2006/main">
  <p:tag name="AS_UNIQUEID" val="4335"/>
</p:tagLst>
</file>

<file path=ppt/tags/tag413.xml><?xml version="1.0" encoding="utf-8"?>
<p:tagLst xmlns:a="http://schemas.openxmlformats.org/drawingml/2006/main" xmlns:r="http://schemas.openxmlformats.org/officeDocument/2006/relationships" xmlns:p="http://schemas.openxmlformats.org/presentationml/2006/main">
  <p:tag name="AS_UNIQUEID" val="4336"/>
</p:tagLst>
</file>

<file path=ppt/tags/tag414.xml><?xml version="1.0" encoding="utf-8"?>
<p:tagLst xmlns:a="http://schemas.openxmlformats.org/drawingml/2006/main" xmlns:r="http://schemas.openxmlformats.org/officeDocument/2006/relationships"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415.xml><?xml version="1.0" encoding="utf-8"?>
<p:tagLst xmlns:a="http://schemas.openxmlformats.org/drawingml/2006/main" xmlns:r="http://schemas.openxmlformats.org/officeDocument/2006/relationships" xmlns:p="http://schemas.openxmlformats.org/presentationml/2006/main">
  <p:tag name="AS_UNIQUEID" val="4338"/>
</p:tagLst>
</file>

<file path=ppt/tags/tag416.xml><?xml version="1.0" encoding="utf-8"?>
<p:tagLst xmlns:a="http://schemas.openxmlformats.org/drawingml/2006/main" xmlns:r="http://schemas.openxmlformats.org/officeDocument/2006/relationships" xmlns:p="http://schemas.openxmlformats.org/presentationml/2006/main">
  <p:tag name="AS_UNIQUEID" val="4339"/>
</p:tagLst>
</file>

<file path=ppt/tags/tag417.xml><?xml version="1.0" encoding="utf-8"?>
<p:tagLst xmlns:a="http://schemas.openxmlformats.org/drawingml/2006/main" xmlns:r="http://schemas.openxmlformats.org/officeDocument/2006/relationships" xmlns:p="http://schemas.openxmlformats.org/presentationml/2006/main">
  <p:tag name="AS_UNIQUEID" val="4340"/>
</p:tagLst>
</file>

<file path=ppt/tags/tag418.xml><?xml version="1.0" encoding="utf-8"?>
<p:tagLst xmlns:a="http://schemas.openxmlformats.org/drawingml/2006/main" xmlns:r="http://schemas.openxmlformats.org/officeDocument/2006/relationships" xmlns:p="http://schemas.openxmlformats.org/presentationml/2006/main">
  <p:tag name="AS_UNIQUEID" val="4342"/>
  <p:tag name="KSO_WM_BEAUTIFY_FLAG" val=""/>
</p:tagLst>
</file>

<file path=ppt/tags/tag419.xml><?xml version="1.0" encoding="utf-8"?>
<p:tagLst xmlns:a="http://schemas.openxmlformats.org/drawingml/2006/main" xmlns:r="http://schemas.openxmlformats.org/officeDocument/2006/relationships" xmlns:p="http://schemas.openxmlformats.org/presentationml/2006/main">
  <p:tag name="AS_UNIQUEID" val="4343"/>
</p:tagLst>
</file>

<file path=ppt/theme/theme1.xml><?xml version="1.0" encoding="utf-8"?>
<a:theme xmlns:a="http://schemas.openxmlformats.org/drawingml/2006/main" name="WPS">
  <a:themeElements>
    <a:clrScheme name="WPS">
      <a:dk1>
        <a:sysClr val="windowText" lastClr="000000"/>
      </a:dk1>
      <a:lt1>
        <a:sysClr val="window" lastClr="FFFFFF"/>
      </a:lt1>
      <a:dk2>
        <a:srgbClr val="0F1423"/>
      </a:dk2>
      <a:lt2>
        <a:srgbClr val="FFFFFF"/>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defRPr lang="zh-CN" altLang="en-US"/>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1855</Words>
  <Application>Microsoft Office PowerPoint</Application>
  <PresentationFormat>宽屏</PresentationFormat>
  <Paragraphs>257</Paragraphs>
  <Slides>24</Slides>
  <Notes>15</Notes>
  <HiddenSlides>0</HiddenSlides>
  <MMClips>3</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24</vt:i4>
      </vt:variant>
    </vt:vector>
  </HeadingPairs>
  <TitlesOfParts>
    <vt:vector size="31" baseType="lpstr">
      <vt:lpstr>楷体</vt:lpstr>
      <vt:lpstr>微软雅黑</vt:lpstr>
      <vt:lpstr>Arial</vt:lpstr>
      <vt:lpstr>Calibri</vt:lpstr>
      <vt:lpstr>Times New Roman</vt:lpstr>
      <vt:lpstr>Wingdings</vt:lpstr>
      <vt:lpstr>WPS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Administrator</cp:lastModifiedBy>
  <cp:revision>1</cp:revision>
  <cp:lastPrinted>2025-07-20T15:17:20Z</cp:lastPrinted>
  <dcterms:created xsi:type="dcterms:W3CDTF">2025-07-20T15:17:20Z</dcterms:created>
  <dcterms:modified xsi:type="dcterms:W3CDTF">2025-11-01T01:44:28Z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lbum">
    <vt:lpwstr>rbm.xkw.com</vt:lpwstr>
  </property>
  <property fmtid="{D5CDD505-2E9C-101B-9397-08002B2CF9AE}" pid="3" name="author">
    <vt:lpwstr>rbm.xkw.com</vt:lpwstr>
  </property>
  <property fmtid="{D5CDD505-2E9C-101B-9397-08002B2CF9AE}" pid="4" name="company">
    <vt:lpwstr>学科网</vt:lpwstr>
  </property>
  <property fmtid="{D5CDD505-2E9C-101B-9397-08002B2CF9AE}" pid="5" name="copyright">
    <vt:lpwstr>学科网版权所有</vt:lpwstr>
  </property>
</Properties>
</file>