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260" r:id="rId14"/>
    <p:sldId id="31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180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杠杆的分类及应用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杠杆的分类及应用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0336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消防安全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人人有责。下列有关灭火器使用方法的分析不正确的是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提灭火器时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手靠近瓶口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容易提起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拔保险销时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放开手柄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有利于拔出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用力压手柄时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手靠近瓶口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容易压下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对准火源根部扫射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灭火物质覆盖可燃物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快速灭火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HWJ94.EPS" descr="id:21474901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89868" y="1590500"/>
            <a:ext cx="4924118" cy="32495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100" y="141657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16013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56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身高相同的兄弟二人共同用一根重力不计的均匀扁担抬起一个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的重物。已知扁担长为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重物悬挂点与哥哥的肩之间的距离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=0.8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以哥哥的肩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可计算出弟弟承担的压力为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可计算出兄弟二人承担的压力之比为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可计算出兄弟二人承担的压力之比为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以弟弟的肩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可计算出哥哥承担的压力为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G98.EPS" descr="id:21474901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11100" y="1999155"/>
            <a:ext cx="7731990" cy="2264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2989" y="150641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5180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248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所示为前臂平伸用手掌托住铅球时的情形。我们可将图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简化成如图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不计自重。若铅球质量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=0.03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求此时肱二头肌对前臂产生的拉力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HWD15.EPS" descr="id:21474901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65662" y="2292541"/>
            <a:ext cx="7866917" cy="263676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893837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根据杠杆平衡条件有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 N,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=0.03 m,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=0.30 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22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23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用固定在墙上的三角支架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放置空调室外机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处螺钉松脱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则支架会绕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点倾翻。已知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。室外机的重力为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正好处在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中点。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处螺钉的水平拉力的大小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支架重力不计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处螺钉的水平拉力最大为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则在室外机位置不变的情况下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室外机重力不能超过多少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对室外机在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上安装的位置有什么要求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F7.eps" descr="id:21474901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06624" y="1990783"/>
            <a:ext cx="2756328" cy="249347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47357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cm=0.2 m,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 cm=0.3 m,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根据杠杆平衡条件可得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=GL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×0.3 m=300 N×0.2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处螺钉的水平拉力最大为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根据杠杆平衡条件可得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×L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=G'×L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N×0.3 m=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×0.2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根据杠杆平衡条件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=GL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、动力臂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因此为了保证安全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应将室外机尽量地靠近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点安装。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829390"/>
              </p:ext>
            </p:extLst>
          </p:nvPr>
        </p:nvGraphicFramePr>
        <p:xfrm>
          <a:off x="-535679" y="1431533"/>
          <a:ext cx="6631679" cy="53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3837724" imgH="308651" progId="Word.Document.12">
                  <p:embed/>
                </p:oleObj>
              </mc:Choice>
              <mc:Fallback>
                <p:oleObj name="文档" r:id="rId4" imgW="3837724" imgH="3086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535679" y="1431533"/>
                        <a:ext cx="6631679" cy="53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95311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815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杠杆的分类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生活和生产中有许多不同类型的杠杆。如图所示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托盘天平属于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等臂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缝纫机踏脚板属于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费力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铡刀属于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省力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G91.EPS" descr="id:21474900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73908" y="2722335"/>
            <a:ext cx="8883278" cy="196519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791385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当我们用筷子夹菜时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筷子是一种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费力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95493" y="179826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087232" y="212607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367315" y="222767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359054" y="255547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528204" y="223924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519943" y="256704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110515" y="4890613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102254" y="5218414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5090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下列工具属于省力杠杆的是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JWLE56.EPS" descr="id:21474900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75208" y="1762150"/>
            <a:ext cx="6311440" cy="38948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6517" y="128893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6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5527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某同学分别用如图所示的甲、乙两种方法挑着同一物体行走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则图甲中肩受到的压力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图乙中肩受到的压力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图甲中手施加的力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图乙中手施加的力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7ZKXWC45.EPS" descr="id:21474900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83744" y="2930624"/>
            <a:ext cx="4493303" cy="3306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316" y="19788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35055" y="23066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334428" y="19788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326167" y="23066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79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9999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初一科学活动课上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同学们用钢丝钳剪铁丝时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把手放在远离轴的地方容易把铁丝剪断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增大了动力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减小了阻力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增大了动力臂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增大了阻力臂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K94.EPS" descr="id:21474900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37191" y="2356540"/>
            <a:ext cx="3378616" cy="21191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2035" y="191837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234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7130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如图所示是生活中常用的夹子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此时手对夹子施加的力为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夹子上的卡簧对夹子的作用力为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。若用该夹子夹住衣服时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夹子是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费力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G6.eps" descr="id:21474900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15945" y="2637695"/>
            <a:ext cx="3783035" cy="2899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5945" y="178698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727684" y="211478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449012" y="22092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440751" y="25370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00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如图是搬运砖头的独轮车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它是一个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省力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已知车箱和砖头的总重力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则人手向上的力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96.EPS" descr="id:21474900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5764" y="2047353"/>
            <a:ext cx="3353008" cy="3919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5317" y="120131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407056" y="152911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161759" y="1624336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159881" y="1952137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8738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8982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踮脚是一项很好的有氧运动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它简单易学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不受场地的限制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深受广大群众的喜爱。踮脚运动的基本模型是杠杆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脚后跟是支点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是省力杠杆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脚后跟是支点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是费力杠杆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脚掌与地面接触的地方是支点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是省力杠杆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脚掌与地面接触的地方是支点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是费力杠杆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指甲刀是生活中常用的小工具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它包含三个杠杆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关于这三个杠杆的说法正确的是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一个省力杠杆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两个费力杠杆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一个费力杠杆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两个省力杠杆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三个都是省力杠杆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三个都是费力杠杆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XWC134.EPS" descr="id:21474901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089872" y="1522616"/>
            <a:ext cx="2019562" cy="2088127"/>
          </a:xfrm>
          <a:prstGeom prst="rect">
            <a:avLst/>
          </a:prstGeom>
        </p:spPr>
      </p:pic>
      <p:pic>
        <p:nvPicPr>
          <p:cNvPr id="8" name="18ZKXWK98.EPS" descr="id:214749011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241568" y="4158538"/>
            <a:ext cx="3963977" cy="230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02366" y="152261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83788" y="419808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41987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557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小华在中山路老城区漫步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在巷子里的居民室外发现如图甲所示的水龙头。外人很难徒手拧开水龙头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用水时需用如图乙所示的钥匙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安装并旋转钥匙就能正常出水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。下列有关这把钥匙的分析中正确的是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在使用过程中可以减小阻力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在使用过程中可以减小阻力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在使用过程中可以减小动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在使用过程中可以减小动力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8ZKXWK99.EPS" descr="id:21474901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2308" y="2473623"/>
            <a:ext cx="8123238" cy="25233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86100" y="20482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60069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24</TotalTime>
  <Words>716</Words>
  <Application>Microsoft Office PowerPoint</Application>
  <PresentationFormat>宽屏</PresentationFormat>
  <Paragraphs>89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第2课时　杠杆的分类及应用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