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期末复习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Document9.docx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Document11.docx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4.docx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期末复习专题五　电能与电功率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951788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小灯泡标有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移至某一位置时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小灯泡恰好正常发光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此时滑动变阻器消耗的功率为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移至某一端点时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 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电压表示数变化了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此时滑动变阻器消耗的功率为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i="1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。下列判断正确的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960403"/>
              </p:ext>
            </p:extLst>
          </p:nvPr>
        </p:nvGraphicFramePr>
        <p:xfrm>
          <a:off x="2693894" y="2641880"/>
          <a:ext cx="8826765" cy="1730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3" imgW="3837724" imgH="752518" progId="Word.Document.12">
                  <p:embed/>
                </p:oleObj>
              </mc:Choice>
              <mc:Fallback>
                <p:oleObj name="文档" r:id="rId3" imgW="3837724" imgH="7525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3894" y="2641880"/>
                        <a:ext cx="8826765" cy="1730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34788" y="4488539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滑动变阻器的最大阻值为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电路允许消耗的最大功率为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 W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小灯泡正常发光时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位于滑动变阻器中点位置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滑动变阻器消耗的功率由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小灯泡消耗的功率变化了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 W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25236" y="241882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0993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8235" y="1066365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电源两端电压保持不变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消耗的电功率。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736715"/>
              </p:ext>
            </p:extLst>
          </p:nvPr>
        </p:nvGraphicFramePr>
        <p:xfrm>
          <a:off x="4751294" y="2100215"/>
          <a:ext cx="8826765" cy="1501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文档" r:id="rId3" imgW="3837724" imgH="652639" progId="Word.Document.12">
                  <p:embed/>
                </p:oleObj>
              </mc:Choice>
              <mc:Fallback>
                <p:oleObj name="文档" r:id="rId3" imgW="3837724" imgH="652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51294" y="2100215"/>
                        <a:ext cx="8826765" cy="1501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905870"/>
              </p:ext>
            </p:extLst>
          </p:nvPr>
        </p:nvGraphicFramePr>
        <p:xfrm>
          <a:off x="641182" y="3601285"/>
          <a:ext cx="8826765" cy="2884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文档" r:id="rId5" imgW="3837724" imgH="1254077" progId="Word.Document.12">
                  <p:embed/>
                </p:oleObj>
              </mc:Choice>
              <mc:Fallback>
                <p:oleObj name="文档" r:id="rId5" imgW="3837724" imgH="1254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1182" y="3601285"/>
                        <a:ext cx="8826765" cy="2884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486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8235" y="939868"/>
            <a:ext cx="11430000" cy="13864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如图甲是李红家新购的一款迷你型家用电吹风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图乙是它的电路原理图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其主要参数如下表。该电吹风工作时通过手推开关条改变电路的工作状态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图乙中开关处于吹热风状态。求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545044"/>
              </p:ext>
            </p:extLst>
          </p:nvPr>
        </p:nvGraphicFramePr>
        <p:xfrm>
          <a:off x="2290483" y="1866019"/>
          <a:ext cx="8959211" cy="2577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文档" r:id="rId3" imgW="3895309" imgH="1120665" progId="Word.Document.12">
                  <p:embed/>
                </p:oleObj>
              </mc:Choice>
              <mc:Fallback>
                <p:oleObj name="文档" r:id="rId3" imgW="3895309" imgH="1120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90483" y="1866019"/>
                        <a:ext cx="8959211" cy="25775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09600" y="3892219"/>
            <a:ext cx="807720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吹冷风时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通过电动机的电流是多大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吹热风时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电热丝工作时的电阻是多大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李红洗头后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用电吹风吹干头发时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先用热风挡吹了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min,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再用冷风挡吹了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min,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则一共消耗了多少电能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671226"/>
              </p:ext>
            </p:extLst>
          </p:nvPr>
        </p:nvGraphicFramePr>
        <p:xfrm>
          <a:off x="6873778" y="4256795"/>
          <a:ext cx="6631679" cy="1687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文档" r:id="rId5" imgW="3837724" imgH="976435" progId="Word.Document.12">
                  <p:embed/>
                </p:oleObj>
              </mc:Choice>
              <mc:Fallback>
                <p:oleObj name="文档" r:id="rId5" imgW="3837724" imgH="9764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73778" y="4256795"/>
                        <a:ext cx="6631679" cy="16873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282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248980"/>
              </p:ext>
            </p:extLst>
          </p:nvPr>
        </p:nvGraphicFramePr>
        <p:xfrm>
          <a:off x="1833282" y="1229891"/>
          <a:ext cx="8826765" cy="4946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3" imgW="3837724" imgH="2150464" progId="Word.Document.12">
                  <p:embed/>
                </p:oleObj>
              </mc:Choice>
              <mc:Fallback>
                <p:oleObj name="文档" r:id="rId3" imgW="3837724" imgH="21504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3282" y="1229891"/>
                        <a:ext cx="8826765" cy="4946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667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2" y="1167495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一、填空题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攀枝花中考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为提倡节能环保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攀枝花市引进大量新能源电动公交车。为新能源公交车充电的导线较粗是为了减小导线的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电阻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。若充电过程中充电电流为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充电电压为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380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则新能源电动公交车充电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消耗的电能为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 Ω,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Ω,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则通电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电流通过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产生的热量之比为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729517"/>
              </p:ext>
            </p:extLst>
          </p:nvPr>
        </p:nvGraphicFramePr>
        <p:xfrm>
          <a:off x="1913964" y="4002508"/>
          <a:ext cx="8826765" cy="1594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3" imgW="3837724" imgH="693384" progId="Word.Document.12">
                  <p:embed/>
                </p:oleObj>
              </mc:Choice>
              <mc:Fallback>
                <p:oleObj name="文档" r:id="rId3" imgW="3837724" imgH="6933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3964" y="4002508"/>
                        <a:ext cx="8826765" cy="15947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896152" y="2177451"/>
            <a:ext cx="79297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5896153" y="2499667"/>
            <a:ext cx="7929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301601" y="2581105"/>
            <a:ext cx="57878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8301602" y="2903321"/>
            <a:ext cx="5787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85256" y="3456162"/>
            <a:ext cx="74354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1085256" y="3778378"/>
            <a:ext cx="7435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6997"/>
            <a:ext cx="11430000" cy="13923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3.(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齐齐哈尔中考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妈妈在家用挂烫机熨烫衣物。善于观察的小华发现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当家里只有挂烫机单独使用时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,30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后电能表示数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400" dirty="0" smtClean="0"/>
              <a:t>变成</a:t>
            </a:r>
            <a:r>
              <a:rPr lang="zh-CN" altLang="en-US" sz="2400" dirty="0"/>
              <a:t>了</a:t>
            </a:r>
          </a:p>
          <a:p>
            <a:pPr>
              <a:lnSpc>
                <a:spcPct val="120000"/>
              </a:lnSpc>
            </a:pPr>
            <a:endParaRPr lang="zh-CN" altLang="en-US" sz="2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3714" y="2160833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则这段时间挂烫机消耗的电能为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挂烫机的实际功率为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3548" y="2314602"/>
            <a:ext cx="6858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4783549" y="2669869"/>
            <a:ext cx="6858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340332" y="2306502"/>
            <a:ext cx="79717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9340333" y="2628718"/>
            <a:ext cx="7971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6050" y="1513004"/>
            <a:ext cx="14382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632" y="1542206"/>
            <a:ext cx="13906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093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4105" y="937785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的定值电阻与一个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的小灯泡串联后接到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则小灯泡的实际功率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等于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)3 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901002"/>
              </p:ext>
            </p:extLst>
          </p:nvPr>
        </p:nvGraphicFramePr>
        <p:xfrm>
          <a:off x="1655722" y="2061743"/>
          <a:ext cx="8826765" cy="112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文档" r:id="rId3" imgW="3837724" imgH="487136" progId="Word.Document.12">
                  <p:embed/>
                </p:oleObj>
              </mc:Choice>
              <mc:Fallback>
                <p:oleObj name="文档" r:id="rId3" imgW="3837724" imgH="4871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5722" y="2061743"/>
                        <a:ext cx="8826765" cy="1120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54105" y="4037611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灯具有节能、环保的特点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8.5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灯与一个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的白炽灯亮度相当。若一个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8.5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灯每天正常工作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h,30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天消耗的电能是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这些电能可供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的白炽灯正常工作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4887" y="1468893"/>
            <a:ext cx="83416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3704888" y="1791109"/>
            <a:ext cx="8341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264839" y="4991474"/>
            <a:ext cx="69576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1264840" y="5313690"/>
            <a:ext cx="6957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868363" y="4991474"/>
            <a:ext cx="69576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8868364" y="5313690"/>
            <a:ext cx="6957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62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4106" y="837211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电源电压保持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小灯泡标有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W”,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滑动变阻器标有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A”,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移到中点时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小灯泡的实际功率是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3.375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小灯泡消耗的电能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202.5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假设小灯泡的电阻保持不变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59833"/>
              </p:ext>
            </p:extLst>
          </p:nvPr>
        </p:nvGraphicFramePr>
        <p:xfrm>
          <a:off x="1443318" y="2389887"/>
          <a:ext cx="8826765" cy="1282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文档" r:id="rId3" imgW="3837724" imgH="557808" progId="Word.Document.12">
                  <p:embed/>
                </p:oleObj>
              </mc:Choice>
              <mc:Fallback>
                <p:oleObj name="文档" r:id="rId3" imgW="3837724" imgH="5578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3318" y="2389887"/>
                        <a:ext cx="8826765" cy="1282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54106" y="3672845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如图是某电熨斗的原理简图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则加热时的功率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与保温时的功率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之比为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26326"/>
              </p:ext>
            </p:extLst>
          </p:nvPr>
        </p:nvGraphicFramePr>
        <p:xfrm>
          <a:off x="1443317" y="4738268"/>
          <a:ext cx="8826765" cy="1428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文档" r:id="rId5" imgW="3837724" imgH="621269" progId="Word.Document.12">
                  <p:embed/>
                </p:oleObj>
              </mc:Choice>
              <mc:Fallback>
                <p:oleObj name="文档" r:id="rId5" imgW="3837724" imgH="6212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43317" y="4738268"/>
                        <a:ext cx="8826765" cy="14289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9718509" y="1343555"/>
            <a:ext cx="99891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9718510" y="1665771"/>
            <a:ext cx="9989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017925" y="1797885"/>
            <a:ext cx="91653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4017926" y="2120101"/>
            <a:ext cx="91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530098" y="4190321"/>
            <a:ext cx="100715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1530099" y="4512537"/>
            <a:ext cx="10071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862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67873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有两个额定电压相同的电热水壶甲和乙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甲的额定功率为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1800 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乙的额定功率为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 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。两个电热水壶都正常工作时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甲电热水壶两端的电压较高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电流通过甲电热水壶做功较快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通过两个电热水壶的电流相等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两个电热水壶消耗的电能一样多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83980" y="296828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6893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018468"/>
            <a:ext cx="776791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通过它的电流与电压的关系如图所示。若把它与电压为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的电源相连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小灯泡仍能发光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此时小灯泡消耗的功率为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617070"/>
              </p:ext>
            </p:extLst>
          </p:nvPr>
        </p:nvGraphicFramePr>
        <p:xfrm>
          <a:off x="5517778" y="1018468"/>
          <a:ext cx="8826765" cy="282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3" imgW="3837724" imgH="1227034" progId="Word.Document.12">
                  <p:embed/>
                </p:oleObj>
              </mc:Choice>
              <mc:Fallback>
                <p:oleObj name="文档" r:id="rId3" imgW="3837724" imgH="12270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17778" y="1018468"/>
                        <a:ext cx="8826765" cy="282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75129" y="3681746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 W	B.1.3 W	C.1.6 W	D.10 W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的规格分别为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“3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W”,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忽略灯丝电阻变化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灯丝电阻之比为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两灯串联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电路两端允许加的最大电压为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V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两灯并联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当一盏灯正常发光时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通过另一盏灯的电流为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 A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两灯并联在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消耗的实际功率之比为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8852" y="201986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1942823" y="466239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198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探究焦耳定律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为了找出电流通过导体产生的热量与导体电阻的关系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必须同时保持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通电时间相等和导体中电流相等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导体电阻相等和通电时间相等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导体电阻相等和导体中电流相等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导体电阻相等、通电时间相等、导体中电流相等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8023" y="274586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16694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991574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甲图是小灯泡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图像。将小灯泡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接入乙图所示电路中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的实际功率为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251191"/>
              </p:ext>
            </p:extLst>
          </p:nvPr>
        </p:nvGraphicFramePr>
        <p:xfrm>
          <a:off x="1241612" y="1951837"/>
          <a:ext cx="8826765" cy="2194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3" imgW="3837724" imgH="954079" progId="Word.Document.12">
                  <p:embed/>
                </p:oleObj>
              </mc:Choice>
              <mc:Fallback>
                <p:oleObj name="文档" r:id="rId3" imgW="3837724" imgH="9540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1612" y="1951837"/>
                        <a:ext cx="8826765" cy="2194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55811" y="4367342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电流表示数增加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A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电路总功率为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 W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产生的热量为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 J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68377" y="156703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4916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2" id="{935B2693-94FB-4B09-B867-477398EA40EE}" vid="{87744EB6-A4D6-4A8F-BCC6-4D06E16FEE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期末复习专题</Template>
  <TotalTime>81</TotalTime>
  <Words>751</Words>
  <Application>Microsoft Office PowerPoint</Application>
  <PresentationFormat>自定义</PresentationFormat>
  <Paragraphs>46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数学模板</vt:lpstr>
      <vt:lpstr>文档</vt:lpstr>
      <vt:lpstr>期末复习专题五　电能与电功率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期末复习专题五　电能与电功率</dc:title>
  <dc:creator>微软用户</dc:creator>
  <cp:lastModifiedBy>dreamsummit</cp:lastModifiedBy>
  <cp:revision>9</cp:revision>
  <dcterms:created xsi:type="dcterms:W3CDTF">2019-09-24T09:54:40Z</dcterms:created>
  <dcterms:modified xsi:type="dcterms:W3CDTF">2019-10-03T01:49:19Z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