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hyperlink" Target="file:///H:\&#30452;&#21319;&#26426;&#34987;&#21367;&#20837;&#40857;&#21367;&#39118;&#65288;&#21512;&#25104;&#65289;.mp4" TargetMode="Externa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5466"/>
          <a:stretch>
            <a:fillRect/>
          </a:stretch>
        </p:blipFill>
        <p:spPr>
          <a:xfrm>
            <a:off x="5599430" y="5534025"/>
            <a:ext cx="6033770" cy="310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36725" y="2338070"/>
            <a:ext cx="830326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9.4      流体压强和流速的关系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0255" y="5095875"/>
            <a:ext cx="6362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银川唐中南校区                李欢欢</a:t>
            </a:r>
            <a:endParaRPr lang="zh-CN" altLang="en-US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" y="1590675"/>
            <a:ext cx="5520690" cy="4845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4595" y="1614170"/>
            <a:ext cx="5520690" cy="4845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35" y="364490"/>
            <a:ext cx="2913380" cy="890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280" y="4870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应用分析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15" y="2733675"/>
            <a:ext cx="2755900" cy="2722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115" y="1952625"/>
            <a:ext cx="3018155" cy="2952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">
            <a:off x="6351905" y="2337435"/>
            <a:ext cx="3023235" cy="2919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5535" y="2004060"/>
            <a:ext cx="3079750" cy="29597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33115" y="537273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B.地铁站的黄线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280" y="574484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A.轮船遇到水雷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9690" y="5744845"/>
            <a:ext cx="3398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C</a:t>
            </a:r>
            <a:r>
              <a:rPr lang="zh-CN" altLang="en-US" sz="3200" b="1">
                <a:solidFill>
                  <a:schemeClr val="bg1"/>
                </a:solidFill>
              </a:rPr>
              <a:t>.</a:t>
            </a:r>
            <a:r>
              <a:rPr lang="zh-CN" altLang="en-US" sz="2400" b="1">
                <a:solidFill>
                  <a:schemeClr val="bg1"/>
                </a:solidFill>
              </a:rPr>
              <a:t>有风时，雨伞被吹翻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32925" y="5081905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D.汽车极速驶过，落叶被卷入马路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668020"/>
            <a:ext cx="2402840" cy="910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4530" y="80073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拓展小结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10" y="1578610"/>
            <a:ext cx="8072120" cy="4486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87675" y="2395855"/>
            <a:ext cx="67202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1.这节课我们学到了什么知识？通过什么方法来显示流体压强的变化？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2.你还有什么与本节课有关的问题不清楚吗？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4835" y="1875790"/>
            <a:ext cx="822515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希望你能搜集资源，自学研究以下问题：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000" y="3295650"/>
            <a:ext cx="63912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跑车的</a:t>
            </a:r>
            <a:r>
              <a:rPr lang="zh-CN" altLang="en-US" sz="2800" b="1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气流偏导器</a:t>
            </a:r>
            <a:endParaRPr lang="zh-CN" altLang="en-US" sz="2800" b="1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2.足球运动员踢出的“</a:t>
            </a:r>
            <a:r>
              <a:rPr lang="zh-CN" altLang="en-US" sz="2800" b="1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香蕉球</a:t>
            </a:r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endParaRPr lang="zh-CN" altLang="en-US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2765" y="2552700"/>
            <a:ext cx="4048125" cy="2657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668020"/>
            <a:ext cx="2402840" cy="9105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4530" y="80073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课后作业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2809875"/>
            <a:ext cx="4572000" cy="1238250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640" y="15875"/>
            <a:ext cx="12273915" cy="682625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680" y="2023110"/>
            <a:ext cx="6266180" cy="1566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57680" y="1098550"/>
            <a:ext cx="5155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根据实验现象，作出合理猜想</a:t>
            </a:r>
            <a:endParaRPr lang="zh-CN" altLang="en-US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50" y="4281170"/>
            <a:ext cx="363220" cy="821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52295" y="3820795"/>
            <a:ext cx="43357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流体压强和流速有什么关系吗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4690" y="5102860"/>
            <a:ext cx="47415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猜想一：流速越大的位置，压强越大；</a:t>
            </a:r>
            <a:endParaRPr lang="zh-CN" altLang="en-US" sz="2000" b="1"/>
          </a:p>
          <a:p>
            <a:r>
              <a:rPr lang="zh-CN" altLang="en-US" sz="2000" b="1">
                <a:sym typeface="+mn-ea"/>
              </a:rPr>
              <a:t>猜想二：流速越大的位置，压强越小；</a:t>
            </a:r>
            <a:endParaRPr lang="zh-CN" altLang="en-US" sz="20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猜想三：流体压强与流速无关。</a:t>
            </a:r>
            <a:endParaRPr lang="zh-CN" altLang="en-US" sz="2000" b="1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95" y="657860"/>
            <a:ext cx="3328035" cy="1047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804545"/>
            <a:ext cx="2801620" cy="718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610" y="2110740"/>
            <a:ext cx="6099810" cy="259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27883"/>
          <a:stretch>
            <a:fillRect/>
          </a:stretch>
        </p:blipFill>
        <p:spPr>
          <a:xfrm>
            <a:off x="2578735" y="4907280"/>
            <a:ext cx="751649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2253615" y="5813425"/>
            <a:ext cx="7552055" cy="762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2820" y="487045"/>
            <a:ext cx="85725" cy="611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65430"/>
            <a:ext cx="8210550" cy="1188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27935" y="567690"/>
            <a:ext cx="6776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实验探究：流体压强和流速的关系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925" y="1796415"/>
            <a:ext cx="3950970" cy="1121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935" y="1796415"/>
            <a:ext cx="3950970" cy="11214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35810" y="209613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实验设计</a:t>
            </a:r>
            <a:endParaRPr lang="zh-CN" altLang="en-US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8195" y="209613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实验展示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220" y="3445510"/>
            <a:ext cx="50018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1.你选择的物品，准备改变它哪个位置的流速呢？如何改变？</a:t>
            </a:r>
            <a:endParaRPr lang="zh-CN" altLang="en-US" sz="2400" b="1"/>
          </a:p>
        </p:txBody>
      </p:sp>
      <p:sp>
        <p:nvSpPr>
          <p:cNvPr id="11" name="文本框 10"/>
          <p:cNvSpPr txBox="1"/>
          <p:nvPr/>
        </p:nvSpPr>
        <p:spPr>
          <a:xfrm>
            <a:off x="617220" y="4580255"/>
            <a:ext cx="50018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2.你通过什么现象看出流体压强改变了？发生了怎么的改变？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6593205" y="3286125"/>
            <a:ext cx="54343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1.实验器材和步骤</a:t>
            </a:r>
            <a:endParaRPr lang="zh-CN" altLang="en-US" sz="2400" b="1"/>
          </a:p>
          <a:p>
            <a:r>
              <a:rPr lang="zh-CN" altLang="en-US" sz="2400" b="1"/>
              <a:t>（选择</a:t>
            </a:r>
            <a:r>
              <a:rPr lang="zh-CN" altLang="en-US" sz="2400" b="1" u="sng"/>
              <a:t>        </a:t>
            </a:r>
            <a:r>
              <a:rPr lang="zh-CN" altLang="en-US" sz="2400" b="1"/>
              <a:t>器材，增大</a:t>
            </a:r>
            <a:r>
              <a:rPr lang="zh-CN" altLang="en-US" sz="2400" b="1" u="sng"/>
              <a:t>      </a:t>
            </a:r>
            <a:r>
              <a:rPr lang="zh-CN" altLang="en-US" sz="2400" b="1"/>
              <a:t>位置的流速）</a:t>
            </a:r>
            <a:endParaRPr lang="zh-CN" altLang="en-US" sz="2400" b="1"/>
          </a:p>
          <a:p>
            <a:r>
              <a:rPr lang="zh-CN" altLang="en-US" sz="2400" b="1"/>
              <a:t>2.实验现象</a:t>
            </a:r>
            <a:endParaRPr lang="zh-CN" altLang="en-US" sz="2400" b="1"/>
          </a:p>
          <a:p>
            <a:r>
              <a:rPr lang="zh-CN" altLang="en-US" sz="2400" b="1"/>
              <a:t>（通过</a:t>
            </a:r>
            <a:r>
              <a:rPr lang="zh-CN" altLang="en-US" sz="2400" b="1" u="sng"/>
              <a:t>           </a:t>
            </a:r>
            <a:r>
              <a:rPr lang="zh-CN" altLang="en-US" sz="2400" b="1"/>
              <a:t>现象显示出流体压强变化）</a:t>
            </a:r>
            <a:endParaRPr lang="zh-CN" altLang="en-US" sz="2400" b="1"/>
          </a:p>
          <a:p>
            <a:r>
              <a:rPr lang="zh-CN" altLang="en-US" sz="2400" b="1"/>
              <a:t>3.实验结论</a:t>
            </a:r>
            <a:endParaRPr lang="zh-CN" altLang="en-US" sz="2400" b="1"/>
          </a:p>
          <a:p>
            <a:r>
              <a:rPr lang="zh-CN" altLang="en-US" sz="2400" b="1"/>
              <a:t>（此现象说明了</a:t>
            </a:r>
            <a:r>
              <a:rPr lang="zh-CN" altLang="en-US" sz="2400" b="1" u="sng"/>
              <a:t>                                     </a:t>
            </a:r>
            <a:r>
              <a:rPr lang="zh-CN" altLang="en-US" sz="2400" b="1"/>
              <a:t>） </a:t>
            </a:r>
            <a:endParaRPr lang="zh-CN" altLang="en-US" sz="2400" b="1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4205" y="701040"/>
            <a:ext cx="507365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0" y="594995"/>
            <a:ext cx="2998470" cy="5239385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tooltip="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4445"/>
            <a:ext cx="12211050" cy="6867525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7395" y="934085"/>
            <a:ext cx="8128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思考：几十吨重的飞机为什么能腾空而起？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887220"/>
            <a:ext cx="4711700" cy="3217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215" y="1887220"/>
            <a:ext cx="4878070" cy="8896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215" y="3285490"/>
            <a:ext cx="493839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420" y="1820545"/>
            <a:ext cx="5193030" cy="3217545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659130"/>
            <a:ext cx="3942715" cy="12007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5" y="956310"/>
            <a:ext cx="4052570" cy="60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" y="2293620"/>
            <a:ext cx="2771775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125" y="1638300"/>
            <a:ext cx="6814820" cy="3581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0150" y="5508625"/>
            <a:ext cx="111633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WPS 演示</Application>
  <PresentationFormat>宽屏</PresentationFormat>
  <Paragraphs>57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华文行楷</vt:lpstr>
      <vt:lpstr>华文细黑</vt:lpstr>
      <vt:lpstr>华文楷体</vt:lpstr>
      <vt:lpstr>华文仿宋</vt:lpstr>
      <vt:lpstr>华文中宋</vt:lpstr>
      <vt:lpstr>华文隶书</vt:lpstr>
      <vt:lpstr>新宋体</vt:lpstr>
      <vt:lpstr>方正姚体</vt:lpstr>
      <vt:lpstr>方正舒体</vt:lpstr>
      <vt:lpstr>楷体</vt:lpstr>
      <vt:lpstr>华文宋体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shyx</cp:lastModifiedBy>
  <cp:revision>8</cp:revision>
  <dcterms:created xsi:type="dcterms:W3CDTF">2015-05-05T08:02:00Z</dcterms:created>
  <dcterms:modified xsi:type="dcterms:W3CDTF">2017-06-27T14:28:42Z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