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1" r:id="rId3"/>
  </p:sldMasterIdLst>
  <p:notesMasterIdLst>
    <p:notesMasterId r:id="rId4"/>
  </p:notesMasterIdLst>
  <p:sldIdLst>
    <p:sldId id="257" r:id="rId5"/>
    <p:sldId id="258" r:id="rId6"/>
    <p:sldId id="425" r:id="rId7"/>
    <p:sldId id="496" r:id="rId8"/>
    <p:sldId id="497" r:id="rId9"/>
    <p:sldId id="499" r:id="rId10"/>
    <p:sldId id="500" r:id="rId11"/>
    <p:sldId id="502" r:id="rId12"/>
    <p:sldId id="426" r:id="rId13"/>
    <p:sldId id="506" r:id="rId14"/>
    <p:sldId id="504" r:id="rId15"/>
    <p:sldId id="507" r:id="rId16"/>
    <p:sldId id="508" r:id="rId17"/>
    <p:sldId id="511" r:id="rId18"/>
    <p:sldId id="420" r:id="rId19"/>
    <p:sldId id="423" r:id="rId20"/>
    <p:sldId id="489" r:id="rId21"/>
    <p:sldId id="490" r:id="rId22"/>
    <p:sldId id="49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1" userDrawn="1">
          <p15:clr>
            <a:srgbClr val="A4A3A4"/>
          </p15:clr>
        </p15:guide>
        <p15:guide id="2" pos="379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tudou" initials="t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01"/>
        <p:guide pos="379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tags" Target="tags/tag456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Master" Target="slideMasters/slideMaster2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wmf" /><Relationship Id="rId2" Type="http://schemas.openxmlformats.org/officeDocument/2006/relationships/image" Target="../media/image13.wmf" /><Relationship Id="rId3" Type="http://schemas.openxmlformats.org/officeDocument/2006/relationships/image" Target="../media/image14.wmf" /><Relationship Id="rId4" Type="http://schemas.openxmlformats.org/officeDocument/2006/relationships/image" Target="../media/image15.wmf" /><Relationship Id="rId5" Type="http://schemas.openxmlformats.org/officeDocument/2006/relationships/image" Target="../media/image16.wmf" /><Relationship Id="rId6" Type="http://schemas.openxmlformats.org/officeDocument/2006/relationships/image" Target="../media/image17.w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8.wmf" /><Relationship Id="rId2" Type="http://schemas.openxmlformats.org/officeDocument/2006/relationships/image" Target="../media/image19.w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7.xml" /><Relationship Id="rId2" Type="http://schemas.openxmlformats.org/officeDocument/2006/relationships/tags" Target="../tags/tag178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tags" Target="../tags/tag183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9.xml" /><Relationship Id="rId4" Type="http://schemas.openxmlformats.org/officeDocument/2006/relationships/tags" Target="../tags/tag310.xml" /><Relationship Id="rId5" Type="http://schemas.openxmlformats.org/officeDocument/2006/relationships/tags" Target="../tags/tag31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7.xml" /><Relationship Id="rId11" Type="http://schemas.openxmlformats.org/officeDocument/2006/relationships/tags" Target="../tags/tag78.xml" /><Relationship Id="rId12" Type="http://schemas.openxmlformats.org/officeDocument/2006/relationships/tags" Target="../tags/tag79.xml" /><Relationship Id="rId13" Type="http://schemas.openxmlformats.org/officeDocument/2006/relationships/tags" Target="../tags/tag80.xml" /><Relationship Id="rId14" Type="http://schemas.openxmlformats.org/officeDocument/2006/relationships/tags" Target="../tags/tag81.xml" /><Relationship Id="rId15" Type="http://schemas.openxmlformats.org/officeDocument/2006/relationships/tags" Target="../tags/tag82.xml" /><Relationship Id="rId16" Type="http://schemas.openxmlformats.org/officeDocument/2006/relationships/tags" Target="../tags/tag83.xml" /><Relationship Id="rId17" Type="http://schemas.openxmlformats.org/officeDocument/2006/relationships/tags" Target="../tags/tag84.xml" /><Relationship Id="rId18" Type="http://schemas.openxmlformats.org/officeDocument/2006/relationships/slideMaster" Target="../slideMasters/slideMaster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tags" Target="../tags/tag76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tags" Target="../tags/tag114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2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23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tags" Target="../tags/tag127.xml" /><Relationship Id="rId7" Type="http://schemas.openxmlformats.org/officeDocument/2006/relationships/tags" Target="../tags/tag128.xml" /><Relationship Id="rId8" Type="http://schemas.openxmlformats.org/officeDocument/2006/relationships/tags" Target="../tags/tag129.xml" /><Relationship Id="rId9" Type="http://schemas.openxmlformats.org/officeDocument/2006/relationships/tags" Target="../tags/tag130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1.xml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6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0.xml" /><Relationship Id="rId2" Type="http://schemas.openxmlformats.org/officeDocument/2006/relationships/tags" Target="../tags/tag14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tags" Target="../tags/tag146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3.xml" /><Relationship Id="rId2" Type="http://schemas.openxmlformats.org/officeDocument/2006/relationships/tags" Target="../tags/tag154.xml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tags" Target="../tags/tag163.xml" /><Relationship Id="rId7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宫格文本-6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ctrTitle" idx="17826049" hasCustomPrompt="1"/>
            <p:custDataLst>
              <p:tags r:id="rId2"/>
            </p:custDataLst>
          </p:nvPr>
        </p:nvSpPr>
        <p:spPr>
          <a:xfrm>
            <a:off x="609600" y="609600"/>
            <a:ext cx="10972800" cy="7620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spcBef>
                <a:spcPct val="0"/>
              </a:spcBef>
              <a:spcAft>
                <a:spcPct val="0"/>
              </a:spcAft>
              <a:buNone/>
              <a:defRPr sz="44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51446017" hasCustomPrompt="1"/>
            <p:custDataLst>
              <p:tags r:id="rId3"/>
            </p:custDataLst>
          </p:nvPr>
        </p:nvSpPr>
        <p:spPr>
          <a:xfrm>
            <a:off x="60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8" name="文本占位符 7"/>
          <p:cNvSpPr>
            <a:spLocks noGrp="1"/>
          </p:cNvSpPr>
          <p:nvPr>
            <p:ph type="body" idx="51446785" hasCustomPrompt="1"/>
            <p:custDataLst>
              <p:tags r:id="rId4"/>
            </p:custDataLst>
          </p:nvPr>
        </p:nvSpPr>
        <p:spPr>
          <a:xfrm>
            <a:off x="60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51511553" hasCustomPrompt="1"/>
            <p:custDataLst>
              <p:tags r:id="rId5"/>
            </p:custDataLst>
          </p:nvPr>
        </p:nvSpPr>
        <p:spPr>
          <a:xfrm>
            <a:off x="441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51512321" hasCustomPrompt="1"/>
            <p:custDataLst>
              <p:tags r:id="rId6"/>
            </p:custDataLst>
          </p:nvPr>
        </p:nvSpPr>
        <p:spPr>
          <a:xfrm>
            <a:off x="441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1" name="文本占位符 10"/>
          <p:cNvSpPr>
            <a:spLocks noGrp="1"/>
          </p:cNvSpPr>
          <p:nvPr>
            <p:ph type="body" idx="51577089" hasCustomPrompt="1"/>
            <p:custDataLst>
              <p:tags r:id="rId7"/>
            </p:custDataLst>
          </p:nvPr>
        </p:nvSpPr>
        <p:spPr>
          <a:xfrm>
            <a:off x="8229600" y="21336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idx="51577857" hasCustomPrompt="1"/>
            <p:custDataLst>
              <p:tags r:id="rId8"/>
            </p:custDataLst>
          </p:nvPr>
        </p:nvSpPr>
        <p:spPr>
          <a:xfrm>
            <a:off x="8229600" y="26924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51642625" hasCustomPrompt="1"/>
            <p:custDataLst>
              <p:tags r:id="rId9"/>
            </p:custDataLst>
          </p:nvPr>
        </p:nvSpPr>
        <p:spPr>
          <a:xfrm>
            <a:off x="60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51643393" hasCustomPrompt="1"/>
            <p:custDataLst>
              <p:tags r:id="rId10"/>
            </p:custDataLst>
          </p:nvPr>
        </p:nvSpPr>
        <p:spPr>
          <a:xfrm>
            <a:off x="60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51708161" hasCustomPrompt="1"/>
            <p:custDataLst>
              <p:tags r:id="rId11"/>
            </p:custDataLst>
          </p:nvPr>
        </p:nvSpPr>
        <p:spPr>
          <a:xfrm>
            <a:off x="441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51708929" hasCustomPrompt="1"/>
            <p:custDataLst>
              <p:tags r:id="rId12"/>
            </p:custDataLst>
          </p:nvPr>
        </p:nvSpPr>
        <p:spPr>
          <a:xfrm>
            <a:off x="441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51773697" hasCustomPrompt="1"/>
            <p:custDataLst>
              <p:tags r:id="rId13"/>
            </p:custDataLst>
          </p:nvPr>
        </p:nvSpPr>
        <p:spPr>
          <a:xfrm>
            <a:off x="8229600" y="4368800"/>
            <a:ext cx="3352800" cy="406400"/>
          </a:xfrm>
          <a:noFill/>
        </p:spPr>
        <p:txBody>
          <a:bodyPr lIns="0" tIns="0" rIns="0" bIns="0" anchor="b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51774465" hasCustomPrompt="1"/>
            <p:custDataLst>
              <p:tags r:id="rId14"/>
            </p:custDataLst>
          </p:nvPr>
        </p:nvSpPr>
        <p:spPr>
          <a:xfrm>
            <a:off x="8229600" y="4927600"/>
            <a:ext cx="3352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85.xml" /><Relationship Id="rId14" Type="http://schemas.openxmlformats.org/officeDocument/2006/relationships/tags" Target="../tags/tag86.xml" /><Relationship Id="rId15" Type="http://schemas.openxmlformats.org/officeDocument/2006/relationships/tags" Target="../tags/tag87.xml" /><Relationship Id="rId16" Type="http://schemas.openxmlformats.org/officeDocument/2006/relationships/tags" Target="../tags/tag88.xml" /><Relationship Id="rId17" Type="http://schemas.openxmlformats.org/officeDocument/2006/relationships/tags" Target="../tags/tag89.xml" /><Relationship Id="rId18" Type="http://schemas.openxmlformats.org/officeDocument/2006/relationships/tags" Target="../tags/tag90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1.png" /><Relationship Id="rId21" Type="http://schemas.openxmlformats.org/officeDocument/2006/relationships/tags" Target="../tags/tag91.xml" /><Relationship Id="rId22" Type="http://schemas.openxmlformats.org/officeDocument/2006/relationships/tags" Target="../tags/tag92.xml" /><Relationship Id="rId23" Type="http://schemas.openxmlformats.org/officeDocument/2006/relationships/tags" Target="../tags/tag93.xml" /><Relationship Id="rId24" Type="http://schemas.openxmlformats.org/officeDocument/2006/relationships/tags" Target="../tags/tag94.xml" /><Relationship Id="rId25" Type="http://schemas.openxmlformats.org/officeDocument/2006/relationships/tags" Target="../tags/tag95.xml" /><Relationship Id="rId26" Type="http://schemas.openxmlformats.org/officeDocument/2006/relationships/tags" Target="../tags/tag96.xml" /><Relationship Id="rId27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tags" Target="../tags/tag164.xml" /><Relationship Id="rId13" Type="http://schemas.openxmlformats.org/officeDocument/2006/relationships/tags" Target="../tags/tag165.xml" /><Relationship Id="rId14" Type="http://schemas.openxmlformats.org/officeDocument/2006/relationships/tags" Target="../tags/tag166.xml" /><Relationship Id="rId15" Type="http://schemas.openxmlformats.org/officeDocument/2006/relationships/tags" Target="../tags/tag167.xml" /><Relationship Id="rId16" Type="http://schemas.openxmlformats.org/officeDocument/2006/relationships/tags" Target="../tags/tag168.xml" /><Relationship Id="rId17" Type="http://schemas.openxmlformats.org/officeDocument/2006/relationships/tags" Target="../tags/tag169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2.png" /><Relationship Id="rId2" Type="http://schemas.openxmlformats.org/officeDocument/2006/relationships/slideLayout" Target="../slideLayouts/slideLayout14.xml" /><Relationship Id="rId20" Type="http://schemas.openxmlformats.org/officeDocument/2006/relationships/tags" Target="../tags/tag170.xml" /><Relationship Id="rId21" Type="http://schemas.openxmlformats.org/officeDocument/2006/relationships/image" Target="../media/image1.png" /><Relationship Id="rId22" Type="http://schemas.openxmlformats.org/officeDocument/2006/relationships/tags" Target="../tags/tag171.xml" /><Relationship Id="rId23" Type="http://schemas.openxmlformats.org/officeDocument/2006/relationships/tags" Target="../tags/tag172.xml" /><Relationship Id="rId24" Type="http://schemas.openxmlformats.org/officeDocument/2006/relationships/tags" Target="../tags/tag173.xml" /><Relationship Id="rId25" Type="http://schemas.openxmlformats.org/officeDocument/2006/relationships/tags" Target="../tags/tag174.xml" /><Relationship Id="rId26" Type="http://schemas.openxmlformats.org/officeDocument/2006/relationships/tags" Target="../tags/tag175.xml" /><Relationship Id="rId27" Type="http://schemas.openxmlformats.org/officeDocument/2006/relationships/tags" Target="../tags/tag176.xml" /><Relationship Id="rId28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" name="图片 1073743875" descr="学科网 zxxk.com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" name="图片 1073743875" descr="学科网 zxxk.com" title="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0" name="图片 1073743875" descr="学科网 zxxk.com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1" name="图片 1073743875" descr="学科网 zxxk.com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2" name="图片 1073743875" descr="学科网 zxxk.com" title="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91.xml" /><Relationship Id="rId11" Type="http://schemas.openxmlformats.org/officeDocument/2006/relationships/tags" Target="../tags/tag192.xml" /><Relationship Id="rId12" Type="http://schemas.openxmlformats.org/officeDocument/2006/relationships/tags" Target="../tags/tag193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image" Target="../media/image3.png" /><Relationship Id="rId8" Type="http://schemas.openxmlformats.org/officeDocument/2006/relationships/tags" Target="../tags/tag189.xml" /><Relationship Id="rId9" Type="http://schemas.openxmlformats.org/officeDocument/2006/relationships/tags" Target="../tags/tag19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2.xml" /><Relationship Id="rId11" Type="http://schemas.openxmlformats.org/officeDocument/2006/relationships/image" Target="../media/image20.png" /><Relationship Id="rId12" Type="http://schemas.openxmlformats.org/officeDocument/2006/relationships/tags" Target="../tags/tag333.xml" /><Relationship Id="rId13" Type="http://schemas.openxmlformats.org/officeDocument/2006/relationships/image" Target="../media/image21.png" /><Relationship Id="rId14" Type="http://schemas.openxmlformats.org/officeDocument/2006/relationships/tags" Target="../tags/tag334.xml" /><Relationship Id="rId15" Type="http://schemas.openxmlformats.org/officeDocument/2006/relationships/tags" Target="../tags/tag335.xml" /><Relationship Id="rId2" Type="http://schemas.openxmlformats.org/officeDocument/2006/relationships/tags" Target="../tags/tag324.xml" /><Relationship Id="rId3" Type="http://schemas.openxmlformats.org/officeDocument/2006/relationships/tags" Target="../tags/tag325.xml" /><Relationship Id="rId4" Type="http://schemas.openxmlformats.org/officeDocument/2006/relationships/tags" Target="../tags/tag326.xml" /><Relationship Id="rId5" Type="http://schemas.openxmlformats.org/officeDocument/2006/relationships/tags" Target="../tags/tag327.xml" /><Relationship Id="rId6" Type="http://schemas.openxmlformats.org/officeDocument/2006/relationships/tags" Target="../tags/tag328.xml" /><Relationship Id="rId7" Type="http://schemas.openxmlformats.org/officeDocument/2006/relationships/tags" Target="../tags/tag329.xml" /><Relationship Id="rId8" Type="http://schemas.openxmlformats.org/officeDocument/2006/relationships/tags" Target="../tags/tag330.xml" /><Relationship Id="rId9" Type="http://schemas.openxmlformats.org/officeDocument/2006/relationships/tags" Target="../tags/tag33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11.jpeg" /><Relationship Id="rId11" Type="http://schemas.openxmlformats.org/officeDocument/2006/relationships/tags" Target="../tags/tag344.xml" /><Relationship Id="rId12" Type="http://schemas.openxmlformats.org/officeDocument/2006/relationships/image" Target="../media/image22.jpeg" /><Relationship Id="rId13" Type="http://schemas.openxmlformats.org/officeDocument/2006/relationships/tags" Target="../tags/tag345.xml" /><Relationship Id="rId14" Type="http://schemas.openxmlformats.org/officeDocument/2006/relationships/tags" Target="../tags/tag346.xml" /><Relationship Id="rId15" Type="http://schemas.openxmlformats.org/officeDocument/2006/relationships/image" Target="../media/image10.png" /><Relationship Id="rId16" Type="http://schemas.openxmlformats.org/officeDocument/2006/relationships/tags" Target="../tags/tag347.xml" /><Relationship Id="rId17" Type="http://schemas.openxmlformats.org/officeDocument/2006/relationships/tags" Target="../tags/tag348.xml" /><Relationship Id="rId2" Type="http://schemas.openxmlformats.org/officeDocument/2006/relationships/tags" Target="../tags/tag336.xml" /><Relationship Id="rId3" Type="http://schemas.openxmlformats.org/officeDocument/2006/relationships/tags" Target="../tags/tag337.xml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tags" Target="../tags/tag340.xml" /><Relationship Id="rId7" Type="http://schemas.openxmlformats.org/officeDocument/2006/relationships/tags" Target="../tags/tag341.xml" /><Relationship Id="rId8" Type="http://schemas.openxmlformats.org/officeDocument/2006/relationships/tags" Target="../tags/tag342.xml" /><Relationship Id="rId9" Type="http://schemas.openxmlformats.org/officeDocument/2006/relationships/tags" Target="../tags/tag34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7.xml" /><Relationship Id="rId11" Type="http://schemas.openxmlformats.org/officeDocument/2006/relationships/image" Target="../media/image23.jpeg" /><Relationship Id="rId12" Type="http://schemas.openxmlformats.org/officeDocument/2006/relationships/tags" Target="../tags/tag358.xml" /><Relationship Id="rId13" Type="http://schemas.openxmlformats.org/officeDocument/2006/relationships/image" Target="../media/image24.jpeg" /><Relationship Id="rId14" Type="http://schemas.openxmlformats.org/officeDocument/2006/relationships/tags" Target="../tags/tag359.xml" /><Relationship Id="rId15" Type="http://schemas.openxmlformats.org/officeDocument/2006/relationships/tags" Target="../tags/tag360.xml" /><Relationship Id="rId2" Type="http://schemas.openxmlformats.org/officeDocument/2006/relationships/tags" Target="../tags/tag349.xml" /><Relationship Id="rId3" Type="http://schemas.openxmlformats.org/officeDocument/2006/relationships/tags" Target="../tags/tag350.xml" /><Relationship Id="rId4" Type="http://schemas.openxmlformats.org/officeDocument/2006/relationships/tags" Target="../tags/tag351.xml" /><Relationship Id="rId5" Type="http://schemas.openxmlformats.org/officeDocument/2006/relationships/tags" Target="../tags/tag352.xml" /><Relationship Id="rId6" Type="http://schemas.openxmlformats.org/officeDocument/2006/relationships/tags" Target="../tags/tag353.xml" /><Relationship Id="rId7" Type="http://schemas.openxmlformats.org/officeDocument/2006/relationships/tags" Target="../tags/tag354.xml" /><Relationship Id="rId8" Type="http://schemas.openxmlformats.org/officeDocument/2006/relationships/tags" Target="../tags/tag355.xml" /><Relationship Id="rId9" Type="http://schemas.openxmlformats.org/officeDocument/2006/relationships/tags" Target="../tags/tag35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69.xml" /><Relationship Id="rId11" Type="http://schemas.openxmlformats.org/officeDocument/2006/relationships/image" Target="../media/image20.png" /><Relationship Id="rId12" Type="http://schemas.openxmlformats.org/officeDocument/2006/relationships/tags" Target="../tags/tag370.xml" /><Relationship Id="rId13" Type="http://schemas.openxmlformats.org/officeDocument/2006/relationships/tags" Target="../tags/tag371.xml" /><Relationship Id="rId2" Type="http://schemas.openxmlformats.org/officeDocument/2006/relationships/tags" Target="../tags/tag361.xml" /><Relationship Id="rId3" Type="http://schemas.openxmlformats.org/officeDocument/2006/relationships/tags" Target="../tags/tag362.xml" /><Relationship Id="rId4" Type="http://schemas.openxmlformats.org/officeDocument/2006/relationships/tags" Target="../tags/tag363.xml" /><Relationship Id="rId5" Type="http://schemas.openxmlformats.org/officeDocument/2006/relationships/tags" Target="../tags/tag364.xml" /><Relationship Id="rId6" Type="http://schemas.openxmlformats.org/officeDocument/2006/relationships/tags" Target="../tags/tag365.xml" /><Relationship Id="rId7" Type="http://schemas.openxmlformats.org/officeDocument/2006/relationships/tags" Target="../tags/tag366.xml" /><Relationship Id="rId8" Type="http://schemas.openxmlformats.org/officeDocument/2006/relationships/tags" Target="../tags/tag367.xml" /><Relationship Id="rId9" Type="http://schemas.openxmlformats.org/officeDocument/2006/relationships/tags" Target="../tags/tag36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80.xml" /><Relationship Id="rId11" Type="http://schemas.openxmlformats.org/officeDocument/2006/relationships/image" Target="../media/image25.png" /><Relationship Id="rId12" Type="http://schemas.openxmlformats.org/officeDocument/2006/relationships/tags" Target="../tags/tag381.xml" /><Relationship Id="rId13" Type="http://schemas.openxmlformats.org/officeDocument/2006/relationships/image" Target="../media/image26.jpeg" /><Relationship Id="rId14" Type="http://schemas.openxmlformats.org/officeDocument/2006/relationships/tags" Target="../tags/tag382.xml" /><Relationship Id="rId15" Type="http://schemas.openxmlformats.org/officeDocument/2006/relationships/image" Target="../media/image27.jpeg" /><Relationship Id="rId16" Type="http://schemas.openxmlformats.org/officeDocument/2006/relationships/tags" Target="../tags/tag383.xml" /><Relationship Id="rId17" Type="http://schemas.openxmlformats.org/officeDocument/2006/relationships/image" Target="../media/image28.jpeg" /><Relationship Id="rId18" Type="http://schemas.openxmlformats.org/officeDocument/2006/relationships/tags" Target="../tags/tag384.xml" /><Relationship Id="rId19" Type="http://schemas.openxmlformats.org/officeDocument/2006/relationships/tags" Target="../tags/tag385.xml" /><Relationship Id="rId2" Type="http://schemas.openxmlformats.org/officeDocument/2006/relationships/tags" Target="../tags/tag372.xml" /><Relationship Id="rId3" Type="http://schemas.openxmlformats.org/officeDocument/2006/relationships/tags" Target="../tags/tag373.xml" /><Relationship Id="rId4" Type="http://schemas.openxmlformats.org/officeDocument/2006/relationships/tags" Target="../tags/tag374.xml" /><Relationship Id="rId5" Type="http://schemas.openxmlformats.org/officeDocument/2006/relationships/tags" Target="../tags/tag375.xml" /><Relationship Id="rId6" Type="http://schemas.openxmlformats.org/officeDocument/2006/relationships/tags" Target="../tags/tag376.xml" /><Relationship Id="rId7" Type="http://schemas.openxmlformats.org/officeDocument/2006/relationships/tags" Target="../tags/tag377.xml" /><Relationship Id="rId8" Type="http://schemas.openxmlformats.org/officeDocument/2006/relationships/tags" Target="../tags/tag378.xml" /><Relationship Id="rId9" Type="http://schemas.openxmlformats.org/officeDocument/2006/relationships/tags" Target="../tags/tag37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9.png" /><Relationship Id="rId11" Type="http://schemas.openxmlformats.org/officeDocument/2006/relationships/tags" Target="../tags/tag394.xml" /><Relationship Id="rId12" Type="http://schemas.openxmlformats.org/officeDocument/2006/relationships/video" Target="../media/media1.mp4" /><Relationship Id="rId13" Type="http://schemas.microsoft.com/office/2007/relationships/media" Target="../media/media1.mp4" /><Relationship Id="rId2" Type="http://schemas.openxmlformats.org/officeDocument/2006/relationships/tags" Target="../tags/tag386.xml" /><Relationship Id="rId3" Type="http://schemas.openxmlformats.org/officeDocument/2006/relationships/tags" Target="../tags/tag387.xml" /><Relationship Id="rId4" Type="http://schemas.openxmlformats.org/officeDocument/2006/relationships/tags" Target="../tags/tag388.xml" /><Relationship Id="rId5" Type="http://schemas.openxmlformats.org/officeDocument/2006/relationships/tags" Target="../tags/tag389.xml" /><Relationship Id="rId6" Type="http://schemas.openxmlformats.org/officeDocument/2006/relationships/tags" Target="../tags/tag390.xml" /><Relationship Id="rId7" Type="http://schemas.openxmlformats.org/officeDocument/2006/relationships/tags" Target="../tags/tag391.xml" /><Relationship Id="rId8" Type="http://schemas.openxmlformats.org/officeDocument/2006/relationships/tags" Target="../tags/tag392.xml" /><Relationship Id="rId9" Type="http://schemas.openxmlformats.org/officeDocument/2006/relationships/tags" Target="../tags/tag39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03.xml" /><Relationship Id="rId11" Type="http://schemas.openxmlformats.org/officeDocument/2006/relationships/tags" Target="../tags/tag404.xml" /><Relationship Id="rId12" Type="http://schemas.openxmlformats.org/officeDocument/2006/relationships/tags" Target="../tags/tag405.xml" /><Relationship Id="rId13" Type="http://schemas.openxmlformats.org/officeDocument/2006/relationships/tags" Target="../tags/tag406.xml" /><Relationship Id="rId14" Type="http://schemas.openxmlformats.org/officeDocument/2006/relationships/image" Target="../media/image30.png" /><Relationship Id="rId15" Type="http://schemas.openxmlformats.org/officeDocument/2006/relationships/tags" Target="../tags/tag407.xml" /><Relationship Id="rId16" Type="http://schemas.openxmlformats.org/officeDocument/2006/relationships/tags" Target="../tags/tag408.xml" /><Relationship Id="rId17" Type="http://schemas.openxmlformats.org/officeDocument/2006/relationships/tags" Target="../tags/tag409.xml" /><Relationship Id="rId18" Type="http://schemas.openxmlformats.org/officeDocument/2006/relationships/tags" Target="../tags/tag410.xml" /><Relationship Id="rId19" Type="http://schemas.openxmlformats.org/officeDocument/2006/relationships/tags" Target="../tags/tag411.xml" /><Relationship Id="rId2" Type="http://schemas.openxmlformats.org/officeDocument/2006/relationships/tags" Target="../tags/tag395.xml" /><Relationship Id="rId20" Type="http://schemas.openxmlformats.org/officeDocument/2006/relationships/tags" Target="../tags/tag412.xml" /><Relationship Id="rId21" Type="http://schemas.openxmlformats.org/officeDocument/2006/relationships/tags" Target="../tags/tag413.xml" /><Relationship Id="rId3" Type="http://schemas.openxmlformats.org/officeDocument/2006/relationships/tags" Target="../tags/tag396.xml" /><Relationship Id="rId4" Type="http://schemas.openxmlformats.org/officeDocument/2006/relationships/tags" Target="../tags/tag397.xml" /><Relationship Id="rId5" Type="http://schemas.openxmlformats.org/officeDocument/2006/relationships/tags" Target="../tags/tag398.xml" /><Relationship Id="rId6" Type="http://schemas.openxmlformats.org/officeDocument/2006/relationships/tags" Target="../tags/tag399.xml" /><Relationship Id="rId7" Type="http://schemas.openxmlformats.org/officeDocument/2006/relationships/tags" Target="../tags/tag400.xml" /><Relationship Id="rId8" Type="http://schemas.openxmlformats.org/officeDocument/2006/relationships/tags" Target="../tags/tag401.xml" /><Relationship Id="rId9" Type="http://schemas.openxmlformats.org/officeDocument/2006/relationships/tags" Target="../tags/tag40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22.xml" /><Relationship Id="rId11" Type="http://schemas.openxmlformats.org/officeDocument/2006/relationships/tags" Target="../tags/tag423.xml" /><Relationship Id="rId12" Type="http://schemas.openxmlformats.org/officeDocument/2006/relationships/tags" Target="../tags/tag424.xml" /><Relationship Id="rId13" Type="http://schemas.openxmlformats.org/officeDocument/2006/relationships/tags" Target="../tags/tag425.xml" /><Relationship Id="rId14" Type="http://schemas.openxmlformats.org/officeDocument/2006/relationships/image" Target="../media/image31.png" /><Relationship Id="rId15" Type="http://schemas.openxmlformats.org/officeDocument/2006/relationships/tags" Target="../tags/tag426.xml" /><Relationship Id="rId2" Type="http://schemas.openxmlformats.org/officeDocument/2006/relationships/tags" Target="../tags/tag414.xml" /><Relationship Id="rId3" Type="http://schemas.openxmlformats.org/officeDocument/2006/relationships/tags" Target="../tags/tag415.xml" /><Relationship Id="rId4" Type="http://schemas.openxmlformats.org/officeDocument/2006/relationships/tags" Target="../tags/tag416.xml" /><Relationship Id="rId5" Type="http://schemas.openxmlformats.org/officeDocument/2006/relationships/tags" Target="../tags/tag417.xml" /><Relationship Id="rId6" Type="http://schemas.openxmlformats.org/officeDocument/2006/relationships/tags" Target="../tags/tag418.xml" /><Relationship Id="rId7" Type="http://schemas.openxmlformats.org/officeDocument/2006/relationships/tags" Target="../tags/tag419.xml" /><Relationship Id="rId8" Type="http://schemas.openxmlformats.org/officeDocument/2006/relationships/tags" Target="../tags/tag420.xml" /><Relationship Id="rId9" Type="http://schemas.openxmlformats.org/officeDocument/2006/relationships/tags" Target="../tags/tag42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35.xml" /><Relationship Id="rId11" Type="http://schemas.openxmlformats.org/officeDocument/2006/relationships/tags" Target="../tags/tag436.xml" /><Relationship Id="rId12" Type="http://schemas.openxmlformats.org/officeDocument/2006/relationships/tags" Target="../tags/tag437.xml" /><Relationship Id="rId2" Type="http://schemas.openxmlformats.org/officeDocument/2006/relationships/tags" Target="../tags/tag427.xml" /><Relationship Id="rId3" Type="http://schemas.openxmlformats.org/officeDocument/2006/relationships/tags" Target="../tags/tag428.xml" /><Relationship Id="rId4" Type="http://schemas.openxmlformats.org/officeDocument/2006/relationships/tags" Target="../tags/tag429.xml" /><Relationship Id="rId5" Type="http://schemas.openxmlformats.org/officeDocument/2006/relationships/tags" Target="../tags/tag430.xml" /><Relationship Id="rId6" Type="http://schemas.openxmlformats.org/officeDocument/2006/relationships/tags" Target="../tags/tag431.xml" /><Relationship Id="rId7" Type="http://schemas.openxmlformats.org/officeDocument/2006/relationships/tags" Target="../tags/tag432.xml" /><Relationship Id="rId8" Type="http://schemas.openxmlformats.org/officeDocument/2006/relationships/tags" Target="../tags/tag433.xml" /><Relationship Id="rId9" Type="http://schemas.openxmlformats.org/officeDocument/2006/relationships/tags" Target="../tags/tag43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446.xml" /><Relationship Id="rId11" Type="http://schemas.openxmlformats.org/officeDocument/2006/relationships/tags" Target="../tags/tag447.xml" /><Relationship Id="rId12" Type="http://schemas.openxmlformats.org/officeDocument/2006/relationships/tags" Target="../tags/tag448.xml" /><Relationship Id="rId13" Type="http://schemas.openxmlformats.org/officeDocument/2006/relationships/tags" Target="../tags/tag449.xml" /><Relationship Id="rId14" Type="http://schemas.openxmlformats.org/officeDocument/2006/relationships/tags" Target="../tags/tag450.xml" /><Relationship Id="rId15" Type="http://schemas.openxmlformats.org/officeDocument/2006/relationships/tags" Target="../tags/tag451.xml" /><Relationship Id="rId16" Type="http://schemas.openxmlformats.org/officeDocument/2006/relationships/tags" Target="../tags/tag452.xml" /><Relationship Id="rId17" Type="http://schemas.openxmlformats.org/officeDocument/2006/relationships/tags" Target="../tags/tag453.xml" /><Relationship Id="rId18" Type="http://schemas.openxmlformats.org/officeDocument/2006/relationships/tags" Target="../tags/tag454.xml" /><Relationship Id="rId19" Type="http://schemas.openxmlformats.org/officeDocument/2006/relationships/oleObject" Target="../embeddings/oleObject11.bin" TargetMode="Internal" /><Relationship Id="rId2" Type="http://schemas.openxmlformats.org/officeDocument/2006/relationships/tags" Target="../tags/tag438.xml" /><Relationship Id="rId20" Type="http://schemas.openxmlformats.org/officeDocument/2006/relationships/image" Target="../media/image6.wmf" /><Relationship Id="rId21" Type="http://schemas.openxmlformats.org/officeDocument/2006/relationships/tags" Target="../tags/tag455.xml" /><Relationship Id="rId22" Type="http://schemas.openxmlformats.org/officeDocument/2006/relationships/vmlDrawing" Target="../drawings/vmlDrawing4.vml" /><Relationship Id="rId3" Type="http://schemas.openxmlformats.org/officeDocument/2006/relationships/tags" Target="../tags/tag439.xml" /><Relationship Id="rId4" Type="http://schemas.openxmlformats.org/officeDocument/2006/relationships/tags" Target="../tags/tag440.xml" /><Relationship Id="rId5" Type="http://schemas.openxmlformats.org/officeDocument/2006/relationships/tags" Target="../tags/tag441.xml" /><Relationship Id="rId6" Type="http://schemas.openxmlformats.org/officeDocument/2006/relationships/tags" Target="../tags/tag442.xml" /><Relationship Id="rId7" Type="http://schemas.openxmlformats.org/officeDocument/2006/relationships/tags" Target="../tags/tag443.xml" /><Relationship Id="rId8" Type="http://schemas.openxmlformats.org/officeDocument/2006/relationships/tags" Target="../tags/tag444.xml" /><Relationship Id="rId9" Type="http://schemas.openxmlformats.org/officeDocument/2006/relationships/tags" Target="../tags/tag44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2.xml" /><Relationship Id="rId11" Type="http://schemas.openxmlformats.org/officeDocument/2006/relationships/tags" Target="../tags/tag203.xml" /><Relationship Id="rId12" Type="http://schemas.openxmlformats.org/officeDocument/2006/relationships/tags" Target="../tags/tag204.xml" /><Relationship Id="rId13" Type="http://schemas.openxmlformats.org/officeDocument/2006/relationships/image" Target="../media/image4.jpeg" /><Relationship Id="rId14" Type="http://schemas.openxmlformats.org/officeDocument/2006/relationships/tags" Target="../tags/tag205.xml" /><Relationship Id="rId15" Type="http://schemas.openxmlformats.org/officeDocument/2006/relationships/tags" Target="../tags/tag206.xml" /><Relationship Id="rId2" Type="http://schemas.openxmlformats.org/officeDocument/2006/relationships/tags" Target="../tags/tag194.xml" /><Relationship Id="rId3" Type="http://schemas.openxmlformats.org/officeDocument/2006/relationships/tags" Target="../tags/tag195.xml" /><Relationship Id="rId4" Type="http://schemas.openxmlformats.org/officeDocument/2006/relationships/tags" Target="../tags/tag196.xml" /><Relationship Id="rId5" Type="http://schemas.openxmlformats.org/officeDocument/2006/relationships/tags" Target="../tags/tag197.xml" /><Relationship Id="rId6" Type="http://schemas.openxmlformats.org/officeDocument/2006/relationships/tags" Target="../tags/tag198.xml" /><Relationship Id="rId7" Type="http://schemas.openxmlformats.org/officeDocument/2006/relationships/tags" Target="../tags/tag199.xml" /><Relationship Id="rId8" Type="http://schemas.openxmlformats.org/officeDocument/2006/relationships/tags" Target="../tags/tag200.xml" /><Relationship Id="rId9" Type="http://schemas.openxmlformats.org/officeDocument/2006/relationships/tags" Target="../tags/tag20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5.xml" /><Relationship Id="rId11" Type="http://schemas.openxmlformats.org/officeDocument/2006/relationships/tags" Target="../tags/tag216.xml" /><Relationship Id="rId12" Type="http://schemas.openxmlformats.org/officeDocument/2006/relationships/image" Target="../media/image5.png" /><Relationship Id="rId13" Type="http://schemas.openxmlformats.org/officeDocument/2006/relationships/tags" Target="../tags/tag217.xml" /><Relationship Id="rId14" Type="http://schemas.openxmlformats.org/officeDocument/2006/relationships/tags" Target="../tags/tag218.xml" /><Relationship Id="rId15" Type="http://schemas.openxmlformats.org/officeDocument/2006/relationships/tags" Target="../tags/tag219.xml" /><Relationship Id="rId2" Type="http://schemas.openxmlformats.org/officeDocument/2006/relationships/tags" Target="../tags/tag207.xml" /><Relationship Id="rId3" Type="http://schemas.openxmlformats.org/officeDocument/2006/relationships/tags" Target="../tags/tag208.xml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tags" Target="../tags/tag211.xml" /><Relationship Id="rId7" Type="http://schemas.openxmlformats.org/officeDocument/2006/relationships/tags" Target="../tags/tag212.xml" /><Relationship Id="rId8" Type="http://schemas.openxmlformats.org/officeDocument/2006/relationships/tags" Target="../tags/tag213.xml" /><Relationship Id="rId9" Type="http://schemas.openxmlformats.org/officeDocument/2006/relationships/tags" Target="../tags/tag21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8.xml" /><Relationship Id="rId11" Type="http://schemas.openxmlformats.org/officeDocument/2006/relationships/tags" Target="../tags/tag229.xml" /><Relationship Id="rId12" Type="http://schemas.openxmlformats.org/officeDocument/2006/relationships/tags" Target="../tags/tag230.xml" /><Relationship Id="rId13" Type="http://schemas.openxmlformats.org/officeDocument/2006/relationships/tags" Target="../tags/tag231.xml" /><Relationship Id="rId14" Type="http://schemas.openxmlformats.org/officeDocument/2006/relationships/oleObject" Target="../embeddings/oleObject1.bin" TargetMode="Internal" /><Relationship Id="rId15" Type="http://schemas.openxmlformats.org/officeDocument/2006/relationships/image" Target="../media/image6.wmf" /><Relationship Id="rId16" Type="http://schemas.openxmlformats.org/officeDocument/2006/relationships/tags" Target="../tags/tag232.xml" /><Relationship Id="rId17" Type="http://schemas.openxmlformats.org/officeDocument/2006/relationships/tags" Target="../tags/tag233.xml" /><Relationship Id="rId18" Type="http://schemas.openxmlformats.org/officeDocument/2006/relationships/tags" Target="../tags/tag234.xml" /><Relationship Id="rId19" Type="http://schemas.openxmlformats.org/officeDocument/2006/relationships/tags" Target="../tags/tag235.xml" /><Relationship Id="rId2" Type="http://schemas.openxmlformats.org/officeDocument/2006/relationships/tags" Target="../tags/tag220.xml" /><Relationship Id="rId20" Type="http://schemas.openxmlformats.org/officeDocument/2006/relationships/vmlDrawing" Target="../drawings/vmlDrawing1.v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Relationship Id="rId6" Type="http://schemas.openxmlformats.org/officeDocument/2006/relationships/tags" Target="../tags/tag224.xml" /><Relationship Id="rId7" Type="http://schemas.openxmlformats.org/officeDocument/2006/relationships/tags" Target="../tags/tag225.xml" /><Relationship Id="rId8" Type="http://schemas.openxmlformats.org/officeDocument/2006/relationships/tags" Target="../tags/tag226.xml" /><Relationship Id="rId9" Type="http://schemas.openxmlformats.org/officeDocument/2006/relationships/tags" Target="../tags/tag22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4.xml" /><Relationship Id="rId11" Type="http://schemas.openxmlformats.org/officeDocument/2006/relationships/tags" Target="../tags/tag245.xml" /><Relationship Id="rId12" Type="http://schemas.openxmlformats.org/officeDocument/2006/relationships/image" Target="../media/image7.jpeg" /><Relationship Id="rId13" Type="http://schemas.openxmlformats.org/officeDocument/2006/relationships/tags" Target="../tags/tag246.xml" /><Relationship Id="rId14" Type="http://schemas.openxmlformats.org/officeDocument/2006/relationships/tags" Target="../tags/tag247.xml" /><Relationship Id="rId15" Type="http://schemas.openxmlformats.org/officeDocument/2006/relationships/image" Target="../media/image8.jpeg" /><Relationship Id="rId16" Type="http://schemas.openxmlformats.org/officeDocument/2006/relationships/tags" Target="../tags/tag248.xml" /><Relationship Id="rId17" Type="http://schemas.openxmlformats.org/officeDocument/2006/relationships/tags" Target="../tags/tag249.xml" /><Relationship Id="rId18" Type="http://schemas.openxmlformats.org/officeDocument/2006/relationships/image" Target="../media/image9.jpeg" /><Relationship Id="rId19" Type="http://schemas.openxmlformats.org/officeDocument/2006/relationships/tags" Target="../tags/tag250.xml" /><Relationship Id="rId2" Type="http://schemas.openxmlformats.org/officeDocument/2006/relationships/tags" Target="../tags/tag236.xml" /><Relationship Id="rId20" Type="http://schemas.openxmlformats.org/officeDocument/2006/relationships/tags" Target="../tags/tag251.xml" /><Relationship Id="rId21" Type="http://schemas.openxmlformats.org/officeDocument/2006/relationships/image" Target="../media/image10.png" /><Relationship Id="rId22" Type="http://schemas.openxmlformats.org/officeDocument/2006/relationships/tags" Target="../tags/tag252.xml" /><Relationship Id="rId23" Type="http://schemas.openxmlformats.org/officeDocument/2006/relationships/image" Target="../media/image11.jpeg" /><Relationship Id="rId24" Type="http://schemas.openxmlformats.org/officeDocument/2006/relationships/tags" Target="../tags/tag253.xml" /><Relationship Id="rId25" Type="http://schemas.openxmlformats.org/officeDocument/2006/relationships/tags" Target="../tags/tag254.xml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tags" Target="../tags/tag239.xml" /><Relationship Id="rId6" Type="http://schemas.openxmlformats.org/officeDocument/2006/relationships/tags" Target="../tags/tag240.xml" /><Relationship Id="rId7" Type="http://schemas.openxmlformats.org/officeDocument/2006/relationships/tags" Target="../tags/tag241.xml" /><Relationship Id="rId8" Type="http://schemas.openxmlformats.org/officeDocument/2006/relationships/tags" Target="../tags/tag242.xml" /><Relationship Id="rId9" Type="http://schemas.openxmlformats.org/officeDocument/2006/relationships/tags" Target="../tags/tag24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3.xml" /><Relationship Id="rId11" Type="http://schemas.openxmlformats.org/officeDocument/2006/relationships/tags" Target="../tags/tag264.xml" /><Relationship Id="rId12" Type="http://schemas.openxmlformats.org/officeDocument/2006/relationships/tags" Target="../tags/tag265.xml" /><Relationship Id="rId13" Type="http://schemas.openxmlformats.org/officeDocument/2006/relationships/tags" Target="../tags/tag266.xml" /><Relationship Id="rId14" Type="http://schemas.openxmlformats.org/officeDocument/2006/relationships/tags" Target="../tags/tag267.xml" /><Relationship Id="rId15" Type="http://schemas.openxmlformats.org/officeDocument/2006/relationships/tags" Target="../tags/tag268.xml" /><Relationship Id="rId16" Type="http://schemas.openxmlformats.org/officeDocument/2006/relationships/tags" Target="../tags/tag269.xml" /><Relationship Id="rId17" Type="http://schemas.openxmlformats.org/officeDocument/2006/relationships/tags" Target="../tags/tag270.xml" /><Relationship Id="rId2" Type="http://schemas.openxmlformats.org/officeDocument/2006/relationships/tags" Target="../tags/tag255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tags" Target="../tags/tag260.xml" /><Relationship Id="rId8" Type="http://schemas.openxmlformats.org/officeDocument/2006/relationships/tags" Target="../tags/tag261.xml" /><Relationship Id="rId9" Type="http://schemas.openxmlformats.org/officeDocument/2006/relationships/tags" Target="../tags/tag26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oleObject" Target="../embeddings/oleObject4.bin" TargetMode="Internal" /><Relationship Id="rId11" Type="http://schemas.openxmlformats.org/officeDocument/2006/relationships/image" Target="../media/image14.wmf" /><Relationship Id="rId12" Type="http://schemas.openxmlformats.org/officeDocument/2006/relationships/tags" Target="../tags/tag275.xml" /><Relationship Id="rId13" Type="http://schemas.openxmlformats.org/officeDocument/2006/relationships/oleObject" Target="../embeddings/oleObject5.bin" TargetMode="Internal" /><Relationship Id="rId14" Type="http://schemas.openxmlformats.org/officeDocument/2006/relationships/image" Target="../media/image15.wmf" /><Relationship Id="rId15" Type="http://schemas.openxmlformats.org/officeDocument/2006/relationships/tags" Target="../tags/tag276.xml" /><Relationship Id="rId16" Type="http://schemas.openxmlformats.org/officeDocument/2006/relationships/oleObject" Target="../embeddings/oleObject6.bin" TargetMode="Internal" /><Relationship Id="rId17" Type="http://schemas.openxmlformats.org/officeDocument/2006/relationships/image" Target="../media/image16.wmf" /><Relationship Id="rId18" Type="http://schemas.openxmlformats.org/officeDocument/2006/relationships/tags" Target="../tags/tag277.xml" /><Relationship Id="rId19" Type="http://schemas.openxmlformats.org/officeDocument/2006/relationships/tags" Target="../tags/tag278.xml" /><Relationship Id="rId2" Type="http://schemas.openxmlformats.org/officeDocument/2006/relationships/tags" Target="../tags/tag271.xml" /><Relationship Id="rId20" Type="http://schemas.openxmlformats.org/officeDocument/2006/relationships/tags" Target="../tags/tag279.xml" /><Relationship Id="rId21" Type="http://schemas.openxmlformats.org/officeDocument/2006/relationships/tags" Target="../tags/tag280.xml" /><Relationship Id="rId22" Type="http://schemas.openxmlformats.org/officeDocument/2006/relationships/tags" Target="../tags/tag281.xml" /><Relationship Id="rId23" Type="http://schemas.openxmlformats.org/officeDocument/2006/relationships/oleObject" Target="../embeddings/oleObject7.bin" TargetMode="Internal" /><Relationship Id="rId24" Type="http://schemas.openxmlformats.org/officeDocument/2006/relationships/tags" Target="../tags/tag282.xml" /><Relationship Id="rId25" Type="http://schemas.openxmlformats.org/officeDocument/2006/relationships/oleObject" Target="../embeddings/oleObject8.bin" TargetMode="Internal" /><Relationship Id="rId26" Type="http://schemas.openxmlformats.org/officeDocument/2006/relationships/image" Target="../media/image17.wmf" /><Relationship Id="rId27" Type="http://schemas.openxmlformats.org/officeDocument/2006/relationships/tags" Target="../tags/tag283.xml" /><Relationship Id="rId28" Type="http://schemas.openxmlformats.org/officeDocument/2006/relationships/tags" Target="../tags/tag284.xml" /><Relationship Id="rId29" Type="http://schemas.openxmlformats.org/officeDocument/2006/relationships/tags" Target="../tags/tag285.xml" /><Relationship Id="rId3" Type="http://schemas.openxmlformats.org/officeDocument/2006/relationships/tags" Target="../tags/tag272.xml" /><Relationship Id="rId30" Type="http://schemas.openxmlformats.org/officeDocument/2006/relationships/tags" Target="../tags/tag286.xml" /><Relationship Id="rId31" Type="http://schemas.openxmlformats.org/officeDocument/2006/relationships/tags" Target="../tags/tag287.xml" /><Relationship Id="rId32" Type="http://schemas.openxmlformats.org/officeDocument/2006/relationships/tags" Target="../tags/tag288.xml" /><Relationship Id="rId33" Type="http://schemas.openxmlformats.org/officeDocument/2006/relationships/tags" Target="../tags/tag289.xml" /><Relationship Id="rId34" Type="http://schemas.openxmlformats.org/officeDocument/2006/relationships/tags" Target="../tags/tag290.xml" /><Relationship Id="rId35" Type="http://schemas.openxmlformats.org/officeDocument/2006/relationships/tags" Target="../tags/tag291.xml" /><Relationship Id="rId36" Type="http://schemas.openxmlformats.org/officeDocument/2006/relationships/tags" Target="../tags/tag292.xml" /><Relationship Id="rId37" Type="http://schemas.openxmlformats.org/officeDocument/2006/relationships/tags" Target="../tags/tag293.xml" /><Relationship Id="rId38" Type="http://schemas.openxmlformats.org/officeDocument/2006/relationships/vmlDrawing" Target="../drawings/vmlDrawing2.vml" /><Relationship Id="rId4" Type="http://schemas.openxmlformats.org/officeDocument/2006/relationships/oleObject" Target="../embeddings/oleObject2.bin" TargetMode="Internal" /><Relationship Id="rId5" Type="http://schemas.openxmlformats.org/officeDocument/2006/relationships/image" Target="../media/image12.wmf" /><Relationship Id="rId6" Type="http://schemas.openxmlformats.org/officeDocument/2006/relationships/tags" Target="../tags/tag273.xml" /><Relationship Id="rId7" Type="http://schemas.openxmlformats.org/officeDocument/2006/relationships/oleObject" Target="../embeddings/oleObject3.bin" TargetMode="Internal" /><Relationship Id="rId8" Type="http://schemas.openxmlformats.org/officeDocument/2006/relationships/image" Target="../media/image13.wmf" /><Relationship Id="rId9" Type="http://schemas.openxmlformats.org/officeDocument/2006/relationships/tags" Target="../tags/tag27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8.wmf" /><Relationship Id="rId11" Type="http://schemas.openxmlformats.org/officeDocument/2006/relationships/tags" Target="../tags/tag301.xml" /><Relationship Id="rId12" Type="http://schemas.openxmlformats.org/officeDocument/2006/relationships/oleObject" Target="../embeddings/oleObject10.bin" TargetMode="Internal" /><Relationship Id="rId13" Type="http://schemas.openxmlformats.org/officeDocument/2006/relationships/image" Target="../media/image19.wmf" /><Relationship Id="rId14" Type="http://schemas.openxmlformats.org/officeDocument/2006/relationships/tags" Target="../tags/tag302.xml" /><Relationship Id="rId15" Type="http://schemas.openxmlformats.org/officeDocument/2006/relationships/tags" Target="../tags/tag303.xml" /><Relationship Id="rId16" Type="http://schemas.openxmlformats.org/officeDocument/2006/relationships/tags" Target="../tags/tag304.xml" /><Relationship Id="rId17" Type="http://schemas.openxmlformats.org/officeDocument/2006/relationships/tags" Target="../tags/tag305.xml" /><Relationship Id="rId18" Type="http://schemas.openxmlformats.org/officeDocument/2006/relationships/tags" Target="../tags/tag306.xml" /><Relationship Id="rId19" Type="http://schemas.openxmlformats.org/officeDocument/2006/relationships/tags" Target="../tags/tag307.xml" /><Relationship Id="rId2" Type="http://schemas.openxmlformats.org/officeDocument/2006/relationships/tags" Target="../tags/tag294.xml" /><Relationship Id="rId20" Type="http://schemas.openxmlformats.org/officeDocument/2006/relationships/tags" Target="../tags/tag308.xml" /><Relationship Id="rId21" Type="http://schemas.openxmlformats.org/officeDocument/2006/relationships/vmlDrawing" Target="../drawings/vmlDrawing3.vml" /><Relationship Id="rId3" Type="http://schemas.openxmlformats.org/officeDocument/2006/relationships/tags" Target="../tags/tag295.xml" /><Relationship Id="rId4" Type="http://schemas.openxmlformats.org/officeDocument/2006/relationships/tags" Target="../tags/tag296.xml" /><Relationship Id="rId5" Type="http://schemas.openxmlformats.org/officeDocument/2006/relationships/tags" Target="../tags/tag297.xml" /><Relationship Id="rId6" Type="http://schemas.openxmlformats.org/officeDocument/2006/relationships/tags" Target="../tags/tag298.xml" /><Relationship Id="rId7" Type="http://schemas.openxmlformats.org/officeDocument/2006/relationships/tags" Target="../tags/tag299.xml" /><Relationship Id="rId8" Type="http://schemas.openxmlformats.org/officeDocument/2006/relationships/tags" Target="../tags/tag300.xml" /><Relationship Id="rId9" Type="http://schemas.openxmlformats.org/officeDocument/2006/relationships/oleObject" Target="../embeddings/oleObject9.bin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9.xml" /><Relationship Id="rId11" Type="http://schemas.openxmlformats.org/officeDocument/2006/relationships/tags" Target="../tags/tag320.xml" /><Relationship Id="rId12" Type="http://schemas.openxmlformats.org/officeDocument/2006/relationships/image" Target="../media/image10.png" /><Relationship Id="rId13" Type="http://schemas.openxmlformats.org/officeDocument/2006/relationships/tags" Target="../tags/tag321.xml" /><Relationship Id="rId14" Type="http://schemas.openxmlformats.org/officeDocument/2006/relationships/tags" Target="../tags/tag322.xml" /><Relationship Id="rId15" Type="http://schemas.openxmlformats.org/officeDocument/2006/relationships/tags" Target="../tags/tag323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312.xml" /><Relationship Id="rId4" Type="http://schemas.openxmlformats.org/officeDocument/2006/relationships/tags" Target="../tags/tag313.xml" /><Relationship Id="rId5" Type="http://schemas.openxmlformats.org/officeDocument/2006/relationships/tags" Target="../tags/tag314.xml" /><Relationship Id="rId6" Type="http://schemas.openxmlformats.org/officeDocument/2006/relationships/tags" Target="../tags/tag315.xml" /><Relationship Id="rId7" Type="http://schemas.openxmlformats.org/officeDocument/2006/relationships/tags" Target="../tags/tag316.xml" /><Relationship Id="rId8" Type="http://schemas.openxmlformats.org/officeDocument/2006/relationships/tags" Target="../tags/tag317.xml" /><Relationship Id="rId9" Type="http://schemas.openxmlformats.org/officeDocument/2006/relationships/tags" Target="../tags/tag31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6" name="组合 45" title=""/>
          <p:cNvGrpSpPr/>
          <p:nvPr>
            <p:custDataLst>
              <p:tags r:id="rId3"/>
            </p:custDataLst>
          </p:nvPr>
        </p:nvGrpSpPr>
        <p:grpSpPr>
          <a:xfrm>
            <a:off x="-6985" y="-6350"/>
            <a:ext cx="12204700" cy="6883400"/>
            <a:chOff x="-11" y="-10"/>
            <a:chExt cx="19220" cy="10840"/>
          </a:xfrm>
        </p:grpSpPr>
        <p:sp>
          <p:nvSpPr>
            <p:cNvPr id="39" name="矩形 38"/>
            <p:cNvSpPr/>
            <p:nvPr>
              <p:custDataLst>
                <p:tags r:id="rId4"/>
              </p:custDataLst>
            </p:nvPr>
          </p:nvSpPr>
          <p:spPr>
            <a:xfrm>
              <a:off x="-11" y="3570"/>
              <a:ext cx="19200" cy="4640"/>
            </a:xfrm>
            <a:prstGeom prst="rect">
              <a:avLst/>
            </a:prstGeom>
            <a:solidFill>
              <a:srgbClr val="0070C0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任意多边形 32"/>
            <p:cNvSpPr/>
            <p:nvPr>
              <p:custDataLst>
                <p:tags r:id="rId5"/>
              </p:custDataLst>
            </p:nvPr>
          </p:nvSpPr>
          <p:spPr>
            <a:xfrm>
              <a:off x="2178" y="-10"/>
              <a:ext cx="4380" cy="1084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4380" h="10840">
                  <a:moveTo>
                    <a:pt x="0" y="0"/>
                  </a:moveTo>
                  <a:lnTo>
                    <a:pt x="518" y="0"/>
                  </a:lnTo>
                  <a:lnTo>
                    <a:pt x="534" y="6"/>
                  </a:lnTo>
                  <a:cubicBezTo>
                    <a:pt x="2775" y="795"/>
                    <a:pt x="4380" y="2930"/>
                    <a:pt x="4380" y="5440"/>
                  </a:cubicBezTo>
                  <a:cubicBezTo>
                    <a:pt x="4380" y="7900"/>
                    <a:pt x="2838" y="10001"/>
                    <a:pt x="667" y="10826"/>
                  </a:cubicBezTo>
                  <a:lnTo>
                    <a:pt x="629" y="10840"/>
                  </a:lnTo>
                  <a:lnTo>
                    <a:pt x="150" y="10840"/>
                  </a:lnTo>
                  <a:lnTo>
                    <a:pt x="156" y="10838"/>
                  </a:lnTo>
                  <a:cubicBezTo>
                    <a:pt x="2508" y="10170"/>
                    <a:pt x="4231" y="8006"/>
                    <a:pt x="4231" y="5440"/>
                  </a:cubicBezTo>
                  <a:cubicBezTo>
                    <a:pt x="4231" y="2825"/>
                    <a:pt x="2443" y="628"/>
                    <a:pt x="23" y="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C6B827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6"/>
              </p:custDataLst>
            </p:nvPr>
          </p:nvSpPr>
          <p:spPr>
            <a:xfrm>
              <a:off x="-11" y="0"/>
              <a:ext cx="4236" cy="10800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6420" h="10800">
                  <a:moveTo>
                    <a:pt x="0" y="0"/>
                  </a:moveTo>
                  <a:lnTo>
                    <a:pt x="2228" y="0"/>
                  </a:lnTo>
                  <a:lnTo>
                    <a:pt x="2278" y="13"/>
                  </a:lnTo>
                  <a:cubicBezTo>
                    <a:pt x="4665" y="659"/>
                    <a:pt x="6420" y="2840"/>
                    <a:pt x="6420" y="5430"/>
                  </a:cubicBezTo>
                  <a:cubicBezTo>
                    <a:pt x="6420" y="7948"/>
                    <a:pt x="4762" y="10078"/>
                    <a:pt x="2478" y="10789"/>
                  </a:cubicBezTo>
                  <a:lnTo>
                    <a:pt x="2441" y="10800"/>
                  </a:lnTo>
                  <a:lnTo>
                    <a:pt x="0" y="108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7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任意多边形 39"/>
            <p:cNvSpPr/>
            <p:nvPr>
              <p:custDataLst>
                <p:tags r:id="rId8"/>
              </p:custDataLst>
            </p:nvPr>
          </p:nvSpPr>
          <p:spPr>
            <a:xfrm>
              <a:off x="17290" y="8535"/>
              <a:ext cx="1919" cy="2285"/>
            </a:xfrm>
            <a:custGeom>
              <a:gdLst>
                <a:gd name="idx" fmla="cos wd2 2700000"/>
                <a:gd name="idy" fmla="sin hd2 2700000"/>
                <a:gd name="il" fmla="+- hc 0 wd2"/>
                <a:gd name="ir" fmla="+- hc wd2 0"/>
                <a:gd name="it" fmla="+- vc 0 wd2"/>
                <a:gd name="ib" fmla="+- vc wd2 0"/>
              </a:gdLst>
              <a:cxnLst>
                <a:cxn ang="3">
                  <a:pos x="hc" y="t"/>
                </a:cxn>
                <a:cxn ang="3">
                  <a:pos x="hd2" y="hd2"/>
                </a:cxn>
                <a:cxn ang="cd2">
                  <a:pos x="l" y="vc"/>
                </a:cxn>
                <a:cxn ang="cd4">
                  <a:pos x="hd2" y="wd2"/>
                </a:cxn>
                <a:cxn ang="cd4">
                  <a:pos x="hc" y="b"/>
                </a:cxn>
                <a:cxn ang="cd4">
                  <a:pos x="wd2" y="wd2"/>
                </a:cxn>
                <a:cxn ang="0">
                  <a:pos x="r" y="vc"/>
                </a:cxn>
                <a:cxn ang="3">
                  <a:pos x="wd2" y="hd2"/>
                </a:cxn>
              </a:cxnLst>
              <a:rect l="l" t="t" r="r" b="b"/>
              <a:pathLst>
                <a:path w="1519" h="1809">
                  <a:moveTo>
                    <a:pt x="1400" y="0"/>
                  </a:moveTo>
                  <a:cubicBezTo>
                    <a:pt x="1436" y="0"/>
                    <a:pt x="1472" y="1"/>
                    <a:pt x="1507" y="4"/>
                  </a:cubicBezTo>
                  <a:lnTo>
                    <a:pt x="1519" y="5"/>
                  </a:lnTo>
                  <a:lnTo>
                    <a:pt x="1519" y="1809"/>
                  </a:lnTo>
                  <a:lnTo>
                    <a:pt x="61" y="1809"/>
                  </a:lnTo>
                  <a:lnTo>
                    <a:pt x="53" y="1783"/>
                  </a:lnTo>
                  <a:cubicBezTo>
                    <a:pt x="19" y="1661"/>
                    <a:pt x="0" y="1532"/>
                    <a:pt x="0" y="1400"/>
                  </a:cubicBezTo>
                  <a:cubicBezTo>
                    <a:pt x="0" y="627"/>
                    <a:pt x="627" y="0"/>
                    <a:pt x="1400" y="0"/>
                  </a:cubicBezTo>
                  <a:close/>
                </a:path>
              </a:pathLst>
            </a:custGeom>
            <a:solidFill>
              <a:srgbClr val="FFC000">
                <a:alpha val="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>
              <p:custDataLst>
                <p:tags r:id="rId9"/>
              </p:custDataLst>
            </p:nvPr>
          </p:nvSpPr>
          <p:spPr>
            <a:xfrm>
              <a:off x="9018" y="1407"/>
              <a:ext cx="10182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2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节</a:t>
              </a:r>
              <a:r>
                <a:rPr lang="en-US" altLang="zh-CN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 </a:t>
              </a:r>
              <a:r>
                <a:rPr lang="zh-CN" altLang="en-US" sz="3600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热机效率</a:t>
              </a:r>
              <a:endParaRPr lang="zh-CN" altLang="en-US" sz="3600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10"/>
              </p:custDataLst>
            </p:nvPr>
          </p:nvSpPr>
          <p:spPr>
            <a:xfrm>
              <a:off x="4873" y="249"/>
              <a:ext cx="14178" cy="13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buClrTx/>
                <a:buSzTx/>
                <a:buFontTx/>
              </a:pP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第二章</a:t>
              </a:r>
              <a:r>
                <a:rPr lang="en-US" altLang="zh-CN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———</a:t>
              </a:r>
              <a:r>
                <a:rPr lang="zh-CN" altLang="en-US" sz="4800" b="1">
                  <a:solidFill>
                    <a:srgbClr val="00206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改变世界的热机</a:t>
              </a:r>
              <a:endParaRPr lang="zh-CN" altLang="en-US" sz="4800" b="1">
                <a:solidFill>
                  <a:srgbClr val="00206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7170" name="内容占位符 2" title="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>
          <a:xfrm>
            <a:off x="2682240" y="1151255"/>
            <a:ext cx="9338945" cy="5205095"/>
          </a:xfrm>
        </p:spPr>
        <p:txBody>
          <a:bodyPr vert="horz" wrap="square" lIns="91440" tIns="45720" rIns="91440" bIns="45720" anchor="t" anchorCtr="0">
            <a:normAutofit fontScale="90000" lnSpcReduction="10000"/>
          </a:bodyPr>
          <a:lstStyle/>
          <a:p>
            <a:pPr algn="l">
              <a:buNone/>
            </a:pP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学习目标： </a:t>
            </a:r>
            <a:endParaRPr lang="en-US" altLang="zh-CN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【物理观念】能说出热机工作时燃料释放能量的主要流向，知道什么是热机的效率。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【科学思维】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知道提高热机效率的途径以及提高热机效率的意义，通过学习热机效率的相关知识，培养学生运用科学思维分析问题、解决问题的能力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【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科学态度与责任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】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了解热机的利用与人类社会发展的关系；培养环保意识，激发社会责任感。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1267059"/>
            <a:chOff x="0" y="378"/>
            <a:chExt cx="19200" cy="1996"/>
          </a:xfrm>
        </p:grpSpPr>
        <p:sp>
          <p:nvSpPr>
            <p:cNvPr id="6" name="矩形 5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8" name="组合 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996"/>
              <a:chOff x="487" y="636"/>
              <a:chExt cx="6821" cy="1723"/>
            </a:xfrm>
          </p:grpSpPr>
          <p:sp>
            <p:nvSpPr>
              <p:cNvPr id="9" name="文本框 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1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改变世界的热机</a:t>
                </a:r>
                <a:endParaRPr lang="zh-CN" altLang="en-US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3" name="椭圆 12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732155" y="1248410"/>
            <a:ext cx="90417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热机使登天揽月、日行万里的梦想成为现实，世界因此而改变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2-2-6)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10650" t="5964" r="43020" b="60117"/>
          <a:stretch>
            <a:fillRect/>
          </a:stretch>
        </p:blipFill>
        <p:spPr>
          <a:xfrm>
            <a:off x="2382520" y="2357120"/>
            <a:ext cx="5220970" cy="4060190"/>
          </a:xfrm>
          <a:prstGeom prst="rect">
            <a:avLst/>
          </a:prstGeom>
        </p:spPr>
      </p:pic>
      <p:pic>
        <p:nvPicPr>
          <p:cNvPr id="5" name="Picture 5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 flipH="1">
            <a:off x="11049000" y="122682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15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1267059"/>
            <a:chOff x="0" y="378"/>
            <a:chExt cx="19200" cy="1996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996"/>
              <a:chOff x="487" y="636"/>
              <a:chExt cx="6821" cy="1723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1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改变世界的热机</a:t>
                </a:r>
                <a:endParaRPr lang="zh-CN" altLang="en-US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 title="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47700" y="3594735"/>
            <a:ext cx="3666490" cy="2718435"/>
          </a:xfrm>
          <a:prstGeom prst="rect">
            <a:avLst/>
          </a:prstGeom>
        </p:spPr>
      </p:pic>
      <p:pic>
        <p:nvPicPr>
          <p:cNvPr id="3" name="图片 2" title=""/>
          <p:cNvPicPr/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314190" y="3594735"/>
            <a:ext cx="3325495" cy="2717800"/>
          </a:xfrm>
          <a:prstGeom prst="rect">
            <a:avLst/>
          </a:prstGeom>
        </p:spPr>
      </p:pic>
      <p:sp>
        <p:nvSpPr>
          <p:cNvPr id="4" name="文本框 3" title=""/>
          <p:cNvSpPr txBox="1"/>
          <p:nvPr>
            <p:custDataLst>
              <p:tags r:id="rId14"/>
            </p:custDataLst>
          </p:nvPr>
        </p:nvSpPr>
        <p:spPr>
          <a:xfrm>
            <a:off x="901065" y="1052195"/>
            <a:ext cx="982662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年代开始，蒸汽机在纺织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2-2-3)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、采矿、冶炼和交通运输等方面得到了广泛应用，结束了以人力、畜力为主要动力的漫长历史。机械化的工厂如雨后春笋般涌现，使世界进入了以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火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为动力的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蒸汽机时代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，完成了人类的第一次工业革命。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rcRect l="7850" t="39883" r="66584" b="39902"/>
          <a:stretch>
            <a:fillRect/>
          </a:stretch>
        </p:blipFill>
        <p:spPr>
          <a:xfrm>
            <a:off x="7703820" y="3594735"/>
            <a:ext cx="3711575" cy="279717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1267059"/>
            <a:chOff x="0" y="378"/>
            <a:chExt cx="19200" cy="1996"/>
          </a:xfrm>
        </p:grpSpPr>
        <p:sp>
          <p:nvSpPr>
            <p:cNvPr id="6" name="矩形 5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8" name="组合 7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996"/>
              <a:chOff x="487" y="636"/>
              <a:chExt cx="6821" cy="1723"/>
            </a:xfrm>
          </p:grpSpPr>
          <p:sp>
            <p:nvSpPr>
              <p:cNvPr id="9" name="文本框 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1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飞向太空</a:t>
                </a:r>
                <a:endParaRPr lang="zh-CN" altLang="en-US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3" name="椭圆 12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995045" y="1069975"/>
            <a:ext cx="1064069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人类很早就梦想着飞向太空。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世纪末，中国人万户，精心制作了一个以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47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支火箭作动力的装置，进行了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飞天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尝试，是人类飞行史上的先驱者。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title=""/>
          <p:cNvPicPr/>
          <p:nvPr>
            <p:custDataLst>
              <p:tags r:id="rId12"/>
            </p:custDataLst>
          </p:nvPr>
        </p:nvPicPr>
        <p:blipFill>
          <a:blip r:embed="rId11"/>
          <a:srcRect r="-850" b="6495"/>
          <a:stretch>
            <a:fillRect/>
          </a:stretch>
        </p:blipFill>
        <p:spPr>
          <a:xfrm>
            <a:off x="608330" y="2555240"/>
            <a:ext cx="5123180" cy="3930650"/>
          </a:xfrm>
          <a:prstGeom prst="rect">
            <a:avLst/>
          </a:prstGeom>
        </p:spPr>
      </p:pic>
      <p:pic>
        <p:nvPicPr>
          <p:cNvPr id="5" name="图片 4" title="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388735" y="2555240"/>
            <a:ext cx="4450715" cy="4243070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1267059"/>
            <a:chOff x="0" y="378"/>
            <a:chExt cx="19200" cy="1996"/>
          </a:xfrm>
        </p:grpSpPr>
        <p:sp>
          <p:nvSpPr>
            <p:cNvPr id="4" name="矩形 3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矩形 4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0" name="组合 9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996"/>
              <a:chOff x="487" y="636"/>
              <a:chExt cx="6821" cy="1723"/>
            </a:xfrm>
          </p:grpSpPr>
          <p:sp>
            <p:nvSpPr>
              <p:cNvPr id="11" name="文本框 10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1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飞向太空</a:t>
                </a:r>
                <a:endParaRPr lang="zh-CN" altLang="en-US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2" name="椭圆 11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6" name="文本框 15" title=""/>
          <p:cNvSpPr txBox="1"/>
          <p:nvPr>
            <p:custDataLst>
              <p:tags r:id="rId10"/>
            </p:custDataLst>
          </p:nvPr>
        </p:nvSpPr>
        <p:spPr>
          <a:xfrm>
            <a:off x="1042035" y="1428750"/>
            <a:ext cx="956500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万户所用的火箭，是在竹筒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或纸筒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内装上火药，点燃火药后，燃烧产生的气体体积膨胀，从竹筒的尾端向后高速喷出，推动箭筒向前飞行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2-2-7)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。这和现代火箭发动机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(rocketengine)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的原理是一样的。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7" name="图片 16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7052" t="39883" r="60997" b="43152"/>
          <a:stretch>
            <a:fillRect/>
          </a:stretch>
        </p:blipFill>
        <p:spPr>
          <a:xfrm>
            <a:off x="2179955" y="3290570"/>
            <a:ext cx="6026150" cy="300418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" name="组合 2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1267059"/>
            <a:chOff x="0" y="378"/>
            <a:chExt cx="19200" cy="1996"/>
          </a:xfrm>
        </p:grpSpPr>
        <p:sp>
          <p:nvSpPr>
            <p:cNvPr id="4" name="矩形 3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矩形 4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0" name="组合 9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996"/>
              <a:chOff x="487" y="636"/>
              <a:chExt cx="6821" cy="1723"/>
            </a:xfrm>
          </p:grpSpPr>
          <p:sp>
            <p:nvSpPr>
              <p:cNvPr id="11" name="文本框 10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1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飞向太空</a:t>
                </a:r>
                <a:endParaRPr lang="zh-CN" altLang="en-US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2" name="椭圆 11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三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" name="文本框 1" title=""/>
          <p:cNvSpPr txBox="1"/>
          <p:nvPr>
            <p:custDataLst>
              <p:tags r:id="rId10"/>
            </p:custDataLst>
          </p:nvPr>
        </p:nvSpPr>
        <p:spPr>
          <a:xfrm>
            <a:off x="812165" y="1301115"/>
            <a:ext cx="101174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我国不仅是火箭的发源地，还是一个航天大国，我国的长征系列运载火箭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2-2-8)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有着极佳的性能。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l="7747" t="62779" r="4660" b="7637"/>
          <a:stretch>
            <a:fillRect/>
          </a:stretch>
        </p:blipFill>
        <p:spPr>
          <a:xfrm>
            <a:off x="812165" y="2391410"/>
            <a:ext cx="5998845" cy="3100070"/>
          </a:xfrm>
          <a:prstGeom prst="rect">
            <a:avLst/>
          </a:prstGeom>
        </p:spPr>
      </p:pic>
      <p:pic>
        <p:nvPicPr>
          <p:cNvPr id="7" name="图片 6" title=""/>
          <p:cNvPicPr/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637780" y="2391410"/>
            <a:ext cx="4098925" cy="3077845"/>
          </a:xfrm>
          <a:prstGeom prst="rect">
            <a:avLst/>
          </a:prstGeom>
        </p:spPr>
      </p:pic>
      <p:pic>
        <p:nvPicPr>
          <p:cNvPr id="8" name="图片 7" title=""/>
          <p:cNvPicPr/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971925" y="2391410"/>
            <a:ext cx="3665855" cy="3077845"/>
          </a:xfrm>
          <a:prstGeom prst="rect">
            <a:avLst/>
          </a:prstGeom>
        </p:spPr>
      </p:pic>
      <p:pic>
        <p:nvPicPr>
          <p:cNvPr id="9" name="图片 8" title=""/>
          <p:cNvPicPr/>
          <p:nvPr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314325" y="2391410"/>
            <a:ext cx="3657600" cy="3077845"/>
          </a:xfrm>
          <a:prstGeom prst="rect">
            <a:avLst/>
          </a:prstGeom>
        </p:spPr>
      </p:pic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本节小结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4" name="热机的效率" title="">
            <a:hlinkClick action="ppaction://media"/>
          </p:cNvPr>
          <p:cNvPicPr/>
          <p:nvPr>
            <a:videoFile r:link="rId12"/>
            <p:custDataLst>
              <p:tags r:id="rId11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4075" y="1180465"/>
            <a:ext cx="10944225" cy="54927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0722" name="Rectangle 4" title=""/>
          <p:cNvSpPr>
            <a:spLocks noGrp="1" noRot="1"/>
          </p:cNvSpPr>
          <p:nvPr>
            <p:ph idx="1"/>
            <p:custDataLst>
              <p:tags r:id="rId10"/>
            </p:custDataLst>
          </p:nvPr>
        </p:nvSpPr>
        <p:spPr>
          <a:xfrm>
            <a:off x="1638935" y="1718945"/>
            <a:ext cx="8229600" cy="4525963"/>
          </a:xfrm>
        </p:spPr>
        <p:txBody>
          <a:bodyPr vert="horz" wrap="square" lIns="91440" tIns="45720" rIns="91440" bIns="45720" anchor="t" anchorCtr="0">
            <a:normAutofit lnSpcReduction="10000"/>
          </a:bodyPr>
          <a:lstStyle/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要提高热机效率必须     （      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让更多的燃料燃烧  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提高热机功率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减少各种热损失      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利用热值大的燃料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如图为内燃机的能流图，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则内燃机的效率可表示为（     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</a:t>
            </a:r>
            <a:r>
              <a:rPr lang="en-US" altLang="zh-CN" sz="2800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/E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 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</a:t>
            </a:r>
            <a:r>
              <a:rPr lang="en-US" altLang="zh-CN" sz="2800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/E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 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</a:t>
            </a:r>
            <a:r>
              <a:rPr lang="en-US" altLang="zh-CN" sz="2800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/E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   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</a:t>
            </a:r>
            <a:r>
              <a:rPr lang="en-US" altLang="zh-CN" sz="2800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/E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989" name="Text Box 5" title=""/>
          <p:cNvSpPr txBox="1"/>
          <p:nvPr>
            <p:custDataLst>
              <p:tags r:id="rId11"/>
            </p:custDataLst>
          </p:nvPr>
        </p:nvSpPr>
        <p:spPr>
          <a:xfrm>
            <a:off x="7221220" y="1718945"/>
            <a:ext cx="381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0724" name="Group 6" title=""/>
          <p:cNvGrpSpPr/>
          <p:nvPr>
            <p:custDataLst>
              <p:tags r:id="rId12"/>
            </p:custDataLst>
          </p:nvPr>
        </p:nvGrpSpPr>
        <p:grpSpPr>
          <a:xfrm>
            <a:off x="7701280" y="3281045"/>
            <a:ext cx="3456940" cy="2736215"/>
            <a:chOff x="1519" y="2523"/>
            <a:chExt cx="2041" cy="1633"/>
          </a:xfrm>
        </p:grpSpPr>
        <p:grpSp>
          <p:nvGrpSpPr>
            <p:cNvPr id="30726" name="Group 7"/>
            <p:cNvGrpSpPr/>
            <p:nvPr>
              <p:custDataLst>
                <p:tags r:id="rId13"/>
              </p:custDataLst>
            </p:nvPr>
          </p:nvGrpSpPr>
          <p:grpSpPr>
            <a:xfrm>
              <a:off x="1519" y="2568"/>
              <a:ext cx="2041" cy="1588"/>
              <a:chOff x="1519" y="2568"/>
              <a:chExt cx="2041" cy="1588"/>
            </a:xfrm>
          </p:grpSpPr>
          <p:pic>
            <p:nvPicPr>
              <p:cNvPr id="30728" name="Picture 8"/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14"/>
              <a:stretch>
                <a:fillRect/>
              </a:stretch>
            </p:blipFill>
            <p:spPr>
              <a:xfrm>
                <a:off x="1519" y="2568"/>
                <a:ext cx="1847" cy="158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29" name="Text Box 9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3343" y="3022"/>
                <a:ext cx="202" cy="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28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E</a:t>
                </a:r>
                <a:r>
                  <a:rPr lang="en-US" altLang="zh-CN" sz="2800" baseline="-250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1</a:t>
                </a:r>
                <a:endParaRPr lang="en-US" altLang="zh-CN" sz="2800" baseline="-25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730" name="Text Box 10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3350" y="3249"/>
                <a:ext cx="202" cy="1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28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E</a:t>
                </a:r>
                <a:r>
                  <a:rPr lang="en-US" altLang="zh-CN" sz="2800" baseline="-250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2</a:t>
                </a:r>
                <a:endParaRPr lang="en-US" altLang="zh-CN" sz="2800" baseline="-25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731" name="Text Box 11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3358" y="3475"/>
                <a:ext cx="202" cy="13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28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E</a:t>
                </a:r>
                <a:r>
                  <a:rPr lang="en-US" altLang="zh-CN" sz="2800" baseline="-250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3</a:t>
                </a:r>
                <a:endParaRPr lang="en-US" altLang="zh-CN" sz="2800" baseline="-25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732" name="Text Box 12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1701" y="3612"/>
                <a:ext cx="148" cy="1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lstStyle/>
              <a:p>
                <a:pPr algn="just"/>
                <a:r>
                  <a:rPr lang="en-US" altLang="zh-CN" sz="28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E</a:t>
                </a:r>
                <a:r>
                  <a:rPr lang="en-US" altLang="zh-CN" sz="2800" baseline="-2500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4</a:t>
                </a:r>
                <a:endParaRPr lang="en-US" altLang="zh-CN" sz="2800" baseline="-250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0727" name="Text Box 13"/>
            <p:cNvSpPr txBox="1"/>
            <p:nvPr>
              <p:custDataLst>
                <p:tags r:id="rId20"/>
              </p:custDataLst>
            </p:nvPr>
          </p:nvSpPr>
          <p:spPr>
            <a:xfrm>
              <a:off x="2653" y="2523"/>
              <a:ext cx="227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8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E</a:t>
              </a:r>
              <a:endPara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1998" name="Text Box 14" title=""/>
          <p:cNvSpPr txBox="1"/>
          <p:nvPr>
            <p:custDataLst>
              <p:tags r:id="rId21"/>
            </p:custDataLst>
          </p:nvPr>
        </p:nvSpPr>
        <p:spPr>
          <a:xfrm>
            <a:off x="6563360" y="4203700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  <p:bldP spid="4199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1746" name="Rectangle 4" title=""/>
          <p:cNvSpPr/>
          <p:nvPr>
            <p:custDataLst>
              <p:tags r:id="rId10"/>
            </p:custDataLst>
          </p:nvPr>
        </p:nvSpPr>
        <p:spPr>
          <a:xfrm>
            <a:off x="698500" y="1198880"/>
            <a:ext cx="1089342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经验的柴油机维修师，不用任何仪器，只是靠近柴油机排气管口观察和用鼻子闻一下，并将手伸到排气管口附近感觉一下尾气的温度，就能初步判断这台柴油机的节能效果．在同样负荷的情况下，关于柴油机的节能效果，下列判断正确的是（　　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．尾气的温度越高，柴油机越节能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．尾气的温度越低，柴油机越节能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．尾气的柴油味越浓，柴油机越节能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．尾气的颜色越黑，柴油机越节能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3013" name="Rectangle 5" title=""/>
          <p:cNvSpPr/>
          <p:nvPr>
            <p:custDataLst>
              <p:tags r:id="rId11"/>
            </p:custDataLst>
          </p:nvPr>
        </p:nvSpPr>
        <p:spPr>
          <a:xfrm>
            <a:off x="2475865" y="2197100"/>
            <a:ext cx="762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1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2"/>
            </p:custDataLst>
          </p:nvPr>
        </p:nvSpPr>
        <p:spPr>
          <a:xfrm>
            <a:off x="467360" y="4244975"/>
            <a:ext cx="10607040" cy="2194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266700">
              <a:lnSpc>
                <a:spcPct val="114000"/>
              </a:lnSpc>
              <a:spcAft>
                <a:spcPct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．甲、乙两台热机，甲的效率比乙的低，其含义是（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66700" indent="0" algn="just" defTabSz="266700">
              <a:lnSpc>
                <a:spcPct val="114000"/>
              </a:lnSpc>
              <a:spcAft>
                <a:spcPct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．甲热机比乙热机做的有用功少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66700" indent="0" algn="just" defTabSz="266700">
              <a:lnSpc>
                <a:spcPct val="114000"/>
              </a:lnSpc>
              <a:spcAft>
                <a:spcPct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．甲热机比乙热机消耗的燃料多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66700" indent="0" algn="just" defTabSz="266700">
              <a:lnSpc>
                <a:spcPct val="114000"/>
              </a:lnSpc>
              <a:spcAft>
                <a:spcPct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．在做相同有用功的条件下，甲消耗的燃料多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66700" indent="0" algn="just" defTabSz="266700">
              <a:lnSpc>
                <a:spcPct val="114000"/>
              </a:lnSpc>
              <a:spcAft>
                <a:spcPct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．在做相同有用功的条件下，甲损失的能量比乙少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Rectangle 5" title=""/>
          <p:cNvSpPr/>
          <p:nvPr>
            <p:custDataLst>
              <p:tags r:id="rId13"/>
            </p:custDataLst>
          </p:nvPr>
        </p:nvSpPr>
        <p:spPr>
          <a:xfrm>
            <a:off x="7610475" y="4244975"/>
            <a:ext cx="762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10000"/>
              </a:lnSpc>
            </a:pPr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4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 flipH="1">
            <a:off x="11023600" y="114681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8100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4" name="组合 3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课堂练习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" name="文本框 2" title=""/>
          <p:cNvSpPr txBox="1"/>
          <p:nvPr>
            <p:custDataLst>
              <p:tags r:id="rId10"/>
            </p:custDataLst>
          </p:nvPr>
        </p:nvSpPr>
        <p:spPr>
          <a:xfrm>
            <a:off x="799465" y="1192530"/>
            <a:ext cx="11083290" cy="549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266700">
              <a:lnSpc>
                <a:spcPct val="114000"/>
              </a:lnSpc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．随着人们的生活水平的提高，汽车走进千家万户．关于小汽车涉及的知识说法正确的是（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defTabSz="266700">
              <a:lnSpc>
                <a:spcPct val="114000"/>
              </a:lnSpc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．用甘油做发动机的冷却剂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defTabSz="266700">
              <a:lnSpc>
                <a:spcPct val="114000"/>
              </a:lnSpc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．发动机做功冲程将内能转化为机械能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defTabSz="266700">
              <a:lnSpc>
                <a:spcPct val="114000"/>
              </a:lnSpc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．精心保养可使发电机的效率达到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100%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defTabSz="266700">
              <a:lnSpc>
                <a:spcPct val="114000"/>
              </a:lnSpc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．排出的尾气对环境没有任何污染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defTabSz="266700">
              <a:lnSpc>
                <a:spcPct val="114000"/>
              </a:lnSpc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．下列关于“热机”的说法中，正确的是（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defTabSz="266700">
              <a:lnSpc>
                <a:spcPct val="114000"/>
              </a:lnSpc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．通过技术改进，热机效率可达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100%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defTabSz="266700">
              <a:lnSpc>
                <a:spcPct val="114000"/>
              </a:lnSpc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．做功冲程将机械能转化为内能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defTabSz="266700">
              <a:lnSpc>
                <a:spcPct val="114000"/>
              </a:lnSpc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．热机常用水做冷却剂，是因为水的沸点高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defTabSz="266700">
              <a:lnSpc>
                <a:spcPct val="114000"/>
              </a:lnSpc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．火箭发动机属于热机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3013" name="Rectangle 5" title=""/>
          <p:cNvSpPr/>
          <p:nvPr>
            <p:custDataLst>
              <p:tags r:id="rId11"/>
            </p:custDataLst>
          </p:nvPr>
        </p:nvSpPr>
        <p:spPr>
          <a:xfrm>
            <a:off x="4813935" y="1720850"/>
            <a:ext cx="762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1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Rectangle 5" title=""/>
          <p:cNvSpPr/>
          <p:nvPr>
            <p:custDataLst>
              <p:tags r:id="rId12"/>
            </p:custDataLst>
          </p:nvPr>
        </p:nvSpPr>
        <p:spPr>
          <a:xfrm>
            <a:off x="7901940" y="4189095"/>
            <a:ext cx="762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1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3907155" y="1013778"/>
            <a:ext cx="5080000" cy="7067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2.2   </a:t>
            </a:r>
            <a:r>
              <a:rPr lang="zh-CN" altLang="en-US" sz="40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热机效率</a:t>
            </a:r>
            <a:endParaRPr lang="en-US" altLang="zh-CN" sz="40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850900" y="1668780"/>
            <a:ext cx="39655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一、</a:t>
            </a:r>
            <a:r>
              <a:rPr lang="zh-CN" altLang="en-US" sz="2400" b="1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热机效率</a:t>
            </a:r>
            <a:endParaRPr lang="zh-CN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5"/>
            </p:custDataLst>
          </p:nvPr>
        </p:nvSpPr>
        <p:spPr>
          <a:xfrm>
            <a:off x="6678930" y="4142740"/>
            <a:ext cx="39173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三、</a:t>
            </a: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飞向太空</a:t>
            </a:r>
            <a:endParaRPr lang="zh-CN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10" name="组合 9" title=""/>
          <p:cNvGrpSpPr/>
          <p:nvPr>
            <p:custDataLst>
              <p:tags r:id="rId6"/>
            </p:custDataLst>
          </p:nvPr>
        </p:nvGrpSpPr>
        <p:grpSpPr>
          <a:xfrm>
            <a:off x="0" y="135255"/>
            <a:ext cx="12192000" cy="853440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8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>
              <p:custDataLst>
                <p:tags r:id="rId9"/>
              </p:custDataLst>
            </p:nvPr>
          </p:nvGrpSpPr>
          <p:grpSpPr>
            <a:xfrm>
              <a:off x="494" y="378"/>
              <a:ext cx="6159" cy="1332"/>
              <a:chOff x="487" y="636"/>
              <a:chExt cx="5795" cy="1150"/>
            </a:xfrm>
          </p:grpSpPr>
          <p:sp>
            <p:nvSpPr>
              <p:cNvPr id="15" name="文本框 14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954" y="854"/>
                <a:ext cx="4328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板书设计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11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矩形 6"/>
              <p:cNvSpPr/>
              <p:nvPr>
                <p:custDataLst>
                  <p:tags r:id="rId12"/>
                </p:custDataLst>
              </p:nvPr>
            </p:nvSpPr>
            <p:spPr>
              <a:xfrm>
                <a:off x="71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4" name="文本框 13" title=""/>
          <p:cNvSpPr txBox="1"/>
          <p:nvPr>
            <p:custDataLst>
              <p:tags r:id="rId13"/>
            </p:custDataLst>
          </p:nvPr>
        </p:nvSpPr>
        <p:spPr>
          <a:xfrm>
            <a:off x="6431915" y="2415540"/>
            <a:ext cx="32886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二、</a:t>
            </a: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改变世界的热机</a:t>
            </a:r>
            <a:endParaRPr lang="zh-CN" altLang="zh-CN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1" name="文本框 30" title=""/>
          <p:cNvSpPr txBox="1"/>
          <p:nvPr>
            <p:custDataLst>
              <p:tags r:id="rId14"/>
            </p:custDataLst>
          </p:nvPr>
        </p:nvSpPr>
        <p:spPr>
          <a:xfrm>
            <a:off x="1303655" y="2111375"/>
            <a:ext cx="244030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 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定义：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24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意义：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5"/>
            </p:custDataLst>
          </p:nvPr>
        </p:nvSpPr>
        <p:spPr>
          <a:xfrm>
            <a:off x="1214120" y="2965450"/>
            <a:ext cx="2591435" cy="5334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2400" b="1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2400" b="1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公式：</a:t>
            </a:r>
            <a:endParaRPr lang="zh-CN" altLang="en-US" sz="2400" b="1" noProof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 title=""/>
          <p:cNvSpPr txBox="1"/>
          <p:nvPr>
            <p:custDataLst>
              <p:tags r:id="rId16"/>
            </p:custDataLst>
          </p:nvPr>
        </p:nvSpPr>
        <p:spPr>
          <a:xfrm>
            <a:off x="1166495" y="4335145"/>
            <a:ext cx="28613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 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常见的热机效率</a:t>
            </a:r>
            <a:r>
              <a:rPr lang="zh-CN" altLang="en-US" sz="2400" b="1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endParaRPr lang="zh-CN" altLang="en-US" sz="2400" b="1" noProof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9" name="文本框 18" title=""/>
          <p:cNvSpPr txBox="1"/>
          <p:nvPr>
            <p:custDataLst>
              <p:tags r:id="rId17"/>
            </p:custDataLst>
          </p:nvPr>
        </p:nvSpPr>
        <p:spPr>
          <a:xfrm>
            <a:off x="1214120" y="4999355"/>
            <a:ext cx="38735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提高热机效率的有效办法</a:t>
            </a:r>
            <a:r>
              <a:rPr lang="zh-CN" altLang="en-US" sz="2400" b="1" noProof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endParaRPr lang="zh-CN" altLang="en-US" sz="2400" b="1" noProof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4" name="Object 10" title=""/>
          <p:cNvGraphicFramePr>
            <a:graphicFrameLocks noChangeAspect="1"/>
          </p:cNvGraphicFramePr>
          <p:nvPr>
            <p:custDataLst>
              <p:tags r:id="rId18"/>
            </p:custDataLst>
          </p:nvPr>
        </p:nvGraphicFramePr>
        <p:xfrm>
          <a:off x="1722755" y="3416300"/>
          <a:ext cx="3093720" cy="95504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8" r:id="rId19" imgW="979170" imgH="457835" progId="Equation.3">
                  <p:embed/>
                </p:oleObj>
              </mc:Choice>
              <mc:Fallback>
                <p:oleObj r:id="rId19" imgW="979170" imgH="457835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722755" y="3416300"/>
                        <a:ext cx="3093720" cy="9550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 title=""/>
          <p:cNvSpPr txBox="1"/>
          <p:nvPr>
            <p:custDataLst>
              <p:tags r:id="rId21"/>
            </p:custDataLst>
          </p:nvPr>
        </p:nvSpPr>
        <p:spPr>
          <a:xfrm>
            <a:off x="1214120" y="5869305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5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公式推导应用：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 title=""/>
          <p:cNvGrpSpPr/>
          <p:nvPr>
            <p:custDataLst>
              <p:tags r:id="rId3"/>
            </p:custDataLst>
          </p:nvPr>
        </p:nvGrpSpPr>
        <p:grpSpPr>
          <a:xfrm>
            <a:off x="0" y="135255"/>
            <a:ext cx="12192000" cy="989965"/>
            <a:chOff x="0" y="378"/>
            <a:chExt cx="19200" cy="1559"/>
          </a:xfrm>
        </p:grpSpPr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4432" cy="1559"/>
              <a:chOff x="487" y="636"/>
              <a:chExt cx="4170" cy="1346"/>
            </a:xfrm>
          </p:grpSpPr>
          <p:sp>
            <p:nvSpPr>
              <p:cNvPr id="12" name="文本框 1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2829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教学引入</a:t>
                </a:r>
                <a:endParaRPr lang="zh-CN" altLang="zh-CN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5" name="椭圆 24"/>
              <p:cNvSpPr/>
              <p:nvPr>
                <p:custDataLst>
                  <p:tags r:id="rId8"/>
                </p:custDataLst>
              </p:nvPr>
            </p:nvSpPr>
            <p:spPr>
              <a:xfrm>
                <a:off x="1165" y="1290"/>
                <a:ext cx="776" cy="692"/>
              </a:xfrm>
              <a:prstGeom prst="ellipse">
                <a:avLst/>
              </a:prstGeom>
              <a:solidFill>
                <a:srgbClr val="002060">
                  <a:alpha val="4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椭圆 25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endParaRPr lang="en-US" altLang="zh-CN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5" name="文本框 14" title=""/>
          <p:cNvSpPr txBox="1"/>
          <p:nvPr>
            <p:custDataLst>
              <p:tags r:id="rId11"/>
            </p:custDataLst>
          </p:nvPr>
        </p:nvSpPr>
        <p:spPr>
          <a:xfrm>
            <a:off x="771525" y="4770755"/>
            <a:ext cx="11169650" cy="1164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en-US" altLang="zh-CN" sz="2800"/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发现可以利用内能做功并制造出热机，是了不起的历史大事。热机促使了工业化社会的出现。科学家、工程师们不断对热机进行改进，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 title=""/>
          <p:cNvSpPr txBox="1"/>
          <p:nvPr>
            <p:custDataLst>
              <p:tags r:id="rId12"/>
            </p:custDataLst>
          </p:nvPr>
        </p:nvSpPr>
        <p:spPr>
          <a:xfrm>
            <a:off x="3643630" y="5935345"/>
            <a:ext cx="4024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他们的目的是什么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0482" name="Picture 2" title=""/>
          <p:cNvPicPr>
            <a:picLocks noGrp="1" noChangeAspect="1"/>
          </p:cNvPicPr>
          <p:nvPr>
            <p:ph idx="1"/>
            <p:custDataLst>
              <p:tags r:id="rId14"/>
            </p:custDataLst>
          </p:nvPr>
        </p:nvPicPr>
        <p:blipFill>
          <a:blip r:embed="rId13"/>
          <a:srcRect r="-1141" b="8021"/>
          <a:stretch>
            <a:fillRect/>
          </a:stretch>
        </p:blipFill>
        <p:spPr>
          <a:xfrm>
            <a:off x="2501265" y="991235"/>
            <a:ext cx="7710170" cy="3721100"/>
          </a:xfrm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热机效率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" name="文本框 3" title=""/>
          <p:cNvSpPr txBox="1"/>
          <p:nvPr>
            <p:custDataLst>
              <p:tags r:id="rId10"/>
            </p:custDataLst>
          </p:nvPr>
        </p:nvSpPr>
        <p:spPr>
          <a:xfrm>
            <a:off x="852170" y="1309370"/>
            <a:ext cx="5663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讨论交流：热机里的能量变化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1"/>
            </p:custDataLst>
          </p:nvPr>
        </p:nvSpPr>
        <p:spPr>
          <a:xfrm>
            <a:off x="474345" y="1831340"/>
            <a:ext cx="655891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在内燃机里，燃料释放的能量都到哪里去了呢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?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2-2-2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表明了某汽车内燃机的能量流向，也表明了有用功在汽车运行中的分配。对照此图，请和同学讨论，描述能量的变化情况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8" name="图片 7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52990" t="60385" r="11069" b="9936"/>
          <a:stretch>
            <a:fillRect/>
          </a:stretch>
        </p:blipFill>
        <p:spPr>
          <a:xfrm>
            <a:off x="7407275" y="1632585"/>
            <a:ext cx="4429125" cy="4828540"/>
          </a:xfrm>
          <a:prstGeom prst="rect">
            <a:avLst/>
          </a:prstGeom>
        </p:spPr>
      </p:pic>
      <p:sp>
        <p:nvSpPr>
          <p:cNvPr id="30732" name="Text Box 12" title=""/>
          <p:cNvSpPr txBox="1"/>
          <p:nvPr>
            <p:custDataLst>
              <p:tags r:id="rId14"/>
            </p:custDataLst>
          </p:nvPr>
        </p:nvSpPr>
        <p:spPr>
          <a:xfrm>
            <a:off x="214630" y="4076700"/>
            <a:ext cx="6990715" cy="3322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solidFill>
                  <a:srgbClr val="006C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废气带走很大一部分能量</a:t>
            </a:r>
            <a:r>
              <a:rPr lang="zh-CN" altLang="en-US" sz="2800" b="1">
                <a:solidFill>
                  <a:srgbClr val="007E3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排气冲程废气的温度较高，内能较大。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solidFill>
                  <a:srgbClr val="006C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一部分能量消耗在散热上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冷却水带走能量。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solidFill>
                  <a:srgbClr val="006C3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克服摩擦做功</a:t>
            </a:r>
            <a:r>
              <a:rPr lang="zh-CN" altLang="en-US" sz="28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活塞和曲轴在运动时克服摩擦做功。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热机效率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7" name="文本框 6" title=""/>
          <p:cNvSpPr txBox="1"/>
          <p:nvPr>
            <p:custDataLst>
              <p:tags r:id="rId10"/>
            </p:custDataLst>
          </p:nvPr>
        </p:nvSpPr>
        <p:spPr>
          <a:xfrm>
            <a:off x="725805" y="1640205"/>
            <a:ext cx="15443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11"/>
            </p:custDataLst>
          </p:nvPr>
        </p:nvSpPr>
        <p:spPr>
          <a:xfrm>
            <a:off x="2388870" y="1565275"/>
            <a:ext cx="88677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热机所做有用功与所用燃料完全燃烧释放的热量之比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12"/>
            </p:custDataLst>
          </p:nvPr>
        </p:nvSpPr>
        <p:spPr>
          <a:xfrm>
            <a:off x="725805" y="4153535"/>
            <a:ext cx="1718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公式：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13" name="Object 10" title=""/>
          <p:cNvGraphicFramePr>
            <a:graphicFrameLocks noChangeAspect="1"/>
          </p:cNvGraphicFramePr>
          <p:nvPr>
            <p:custDataLst>
              <p:tags r:id="rId13"/>
            </p:custDataLst>
          </p:nvPr>
        </p:nvGraphicFramePr>
        <p:xfrm>
          <a:off x="2388870" y="3843020"/>
          <a:ext cx="3093720" cy="11430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14" imgW="979170" imgH="457835" progId="Equation.3">
                  <p:embed/>
                </p:oleObj>
              </mc:Choice>
              <mc:Fallback>
                <p:oleObj r:id="rId14" imgW="979170" imgH="457835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388870" y="3843020"/>
                        <a:ext cx="3093720" cy="1143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61" name="Text Box 4" title="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549708" y="3843020"/>
            <a:ext cx="439420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</a:t>
            </a:r>
            <a:r>
              <a:rPr kumimoji="0" lang="el-GR" altLang="en-US" sz="2800" b="1" kern="12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η</a:t>
            </a:r>
            <a:r>
              <a:rPr kumimoji="0" lang="zh-CN" altLang="en-US" sz="2800" b="1" kern="12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用百分数表示</a:t>
            </a:r>
            <a:endParaRPr kumimoji="0" lang="zh-CN" altLang="en-US" sz="2800" b="1" kern="1200" cap="none" spc="0" normalizeH="0" baseline="0" noProof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2、</a:t>
            </a:r>
            <a:r>
              <a:rPr kumimoji="0" lang="el-GR" altLang="en-US" sz="2800" b="1" kern="12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η</a:t>
            </a:r>
            <a:r>
              <a:rPr kumimoji="0" lang="zh-CN" altLang="en-US" sz="2800" b="1" kern="12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总是小于</a:t>
            </a:r>
            <a:r>
              <a:rPr kumimoji="0" lang="en-US" altLang="zh-CN" sz="2800" b="1" kern="12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100%</a:t>
            </a:r>
            <a:endParaRPr kumimoji="0" lang="zh-CN" altLang="en-US" sz="2800" b="1" kern="1200" cap="none" spc="0" normalizeH="0" baseline="0" noProof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3、</a:t>
            </a:r>
            <a:r>
              <a:rPr kumimoji="0" lang="el-GR" altLang="en-US" sz="2800" b="1" kern="12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η</a:t>
            </a:r>
            <a:r>
              <a:rPr kumimoji="0" lang="zh-CN" altLang="en-US" sz="2800" b="1" kern="12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没有单位</a:t>
            </a:r>
            <a:r>
              <a:rPr kumimoji="0" lang="zh-CN" altLang="en-US" sz="2800" kern="1200" cap="none" spc="0" normalizeH="0" baseline="0" noProof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kumimoji="0" lang="zh-CN" altLang="en-US" sz="2800" kern="1200" cap="none" spc="0" normalizeH="0" baseline="0" noProof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17"/>
            </p:custDataLst>
          </p:nvPr>
        </p:nvSpPr>
        <p:spPr>
          <a:xfrm>
            <a:off x="1151890" y="2550795"/>
            <a:ext cx="13912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意义：</a:t>
            </a:r>
            <a:endParaRPr lang="zh-CN" altLang="en-US" sz="280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18"/>
            </p:custDataLst>
          </p:nvPr>
        </p:nvSpPr>
        <p:spPr>
          <a:xfrm>
            <a:off x="2388870" y="249301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描述热机的性能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23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23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23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3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3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35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23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23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235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3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6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热机效率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8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9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8" name="文本框 7" title=""/>
          <p:cNvSpPr txBox="1"/>
          <p:nvPr>
            <p:custDataLst>
              <p:tags r:id="rId10"/>
            </p:custDataLst>
          </p:nvPr>
        </p:nvSpPr>
        <p:spPr>
          <a:xfrm>
            <a:off x="561340" y="1436370"/>
            <a:ext cx="310134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600">
                <a:solidFill>
                  <a:srgbClr val="00206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3.</a:t>
            </a:r>
            <a:r>
              <a:rPr lang="zh-CN" altLang="en-US" sz="2600">
                <a:solidFill>
                  <a:srgbClr val="00206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  <a:sym typeface="+mn-ea"/>
              </a:rPr>
              <a:t>常见的热机的效率</a:t>
            </a:r>
            <a:endParaRPr lang="zh-CN" altLang="en-US" sz="2600">
              <a:solidFill>
                <a:srgbClr val="002060"/>
              </a:solidFill>
              <a:latin typeface="Times New Roman" panose="02020603050405020304" charset="0"/>
              <a:ea typeface="微软雅黑"/>
              <a:cs typeface="Times New Roman" panose="02020603050405020304" charset="0"/>
              <a:sym typeface="+mn-ea"/>
            </a:endParaRPr>
          </a:p>
        </p:txBody>
      </p:sp>
      <p:sp>
        <p:nvSpPr>
          <p:cNvPr id="77827" name="矩形 77826" title=""/>
          <p:cNvSpPr/>
          <p:nvPr>
            <p:custDataLst>
              <p:tags r:id="rId11"/>
            </p:custDataLst>
          </p:nvPr>
        </p:nvSpPr>
        <p:spPr>
          <a:xfrm>
            <a:off x="0" y="6433820"/>
            <a:ext cx="35756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2000">
                <a:solidFill>
                  <a:srgbClr val="00206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 蒸汽机的效率只有</a:t>
            </a:r>
            <a:r>
              <a:rPr lang="en-US" altLang="zh-CN" sz="2000">
                <a:solidFill>
                  <a:srgbClr val="002060"/>
                </a:solidFill>
                <a:latin typeface="Times New Roman" panose="02020603050405020304" charset="0"/>
                <a:ea typeface="微软雅黑"/>
                <a:cs typeface="Times New Roman" panose="02020603050405020304" charset="0"/>
              </a:rPr>
              <a:t>6%~15%</a:t>
            </a:r>
            <a:endParaRPr lang="en-US" altLang="zh-CN" sz="2000">
              <a:solidFill>
                <a:srgbClr val="002060"/>
              </a:solidFill>
              <a:latin typeface="Times New Roman" panose="02020603050405020304" charset="0"/>
              <a:ea typeface="微软雅黑"/>
              <a:cs typeface="Times New Roman" panose="02020603050405020304" charset="0"/>
            </a:endParaRPr>
          </a:p>
        </p:txBody>
      </p:sp>
      <p:pic>
        <p:nvPicPr>
          <p:cNvPr id="19460" name="Picture 4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101340" y="3906520"/>
            <a:ext cx="2898775" cy="19913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8" title="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101340" y="5980430"/>
            <a:ext cx="276987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楷体_GB2312" pitchFamily="49" charset="-122"/>
                <a:cs typeface="+mn-cs"/>
              </a:rPr>
              <a:t>柴油机</a:t>
            </a:r>
            <a:r>
              <a:rPr kumimoji="1" lang="en-US" altLang="zh-CN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楷体_GB2312" pitchFamily="49" charset="-122"/>
                <a:cs typeface="+mn-cs"/>
              </a:rPr>
              <a:t>28%</a:t>
            </a:r>
            <a:r>
              <a:rPr kumimoji="1" lang="zh-CN" alt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楷体_GB2312" pitchFamily="49" charset="-122"/>
                <a:cs typeface="+mn-cs"/>
              </a:rPr>
              <a:t>－</a:t>
            </a:r>
            <a:r>
              <a:rPr kumimoji="1" lang="en-US" altLang="zh-CN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楷体_GB2312" pitchFamily="49" charset="-122"/>
                <a:cs typeface="+mn-cs"/>
              </a:rPr>
              <a:t>37%</a:t>
            </a:r>
            <a:endParaRPr kumimoji="1" lang="en-US" altLang="zh-CN" sz="24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楷体_GB2312" pitchFamily="49" charset="-122"/>
              <a:cs typeface="+mn-cs"/>
            </a:endParaRPr>
          </a:p>
        </p:txBody>
      </p:sp>
      <p:pic>
        <p:nvPicPr>
          <p:cNvPr id="19464" name="Picture 6" title="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000115" y="3064193"/>
            <a:ext cx="3048000" cy="231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10" title="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087745" y="5421630"/>
            <a:ext cx="308864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楷体_GB2312" pitchFamily="49" charset="-122"/>
                <a:cs typeface="+mn-cs"/>
              </a:rPr>
              <a:t>汽油机 </a:t>
            </a:r>
            <a:r>
              <a:rPr kumimoji="1" lang="en-US" altLang="zh-CN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楷体_GB2312" pitchFamily="49" charset="-122"/>
                <a:cs typeface="+mn-cs"/>
              </a:rPr>
              <a:t>22%</a:t>
            </a:r>
            <a:r>
              <a:rPr kumimoji="1" lang="zh-CN" alt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楷体_GB2312" pitchFamily="49" charset="-122"/>
                <a:cs typeface="+mn-cs"/>
              </a:rPr>
              <a:t>－</a:t>
            </a:r>
            <a:r>
              <a:rPr kumimoji="1" lang="en-US" altLang="zh-CN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楷体_GB2312" pitchFamily="49" charset="-122"/>
                <a:cs typeface="+mn-cs"/>
              </a:rPr>
              <a:t>27%</a:t>
            </a:r>
            <a:endParaRPr kumimoji="1" lang="en-US" altLang="zh-CN" sz="24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楷体_GB2312" pitchFamily="49" charset="-122"/>
              <a:cs typeface="+mn-cs"/>
            </a:endParaRPr>
          </a:p>
        </p:txBody>
      </p:sp>
      <p:pic>
        <p:nvPicPr>
          <p:cNvPr id="19462" name="Picture 5" title="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9048115" y="2093913"/>
            <a:ext cx="2905125" cy="218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9" title="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9299575" y="4380230"/>
            <a:ext cx="265366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楷体_GB2312" pitchFamily="49" charset="-122"/>
                <a:cs typeface="+mn-cs"/>
              </a:rPr>
              <a:t>起重机</a:t>
            </a:r>
            <a:r>
              <a:rPr kumimoji="1" lang="en-US" altLang="zh-CN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楷体_GB2312" pitchFamily="49" charset="-122"/>
                <a:cs typeface="+mn-cs"/>
              </a:rPr>
              <a:t>40%</a:t>
            </a:r>
            <a:r>
              <a:rPr kumimoji="1" lang="zh-CN" alt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楷体_GB2312" pitchFamily="49" charset="-122"/>
                <a:cs typeface="+mn-cs"/>
              </a:rPr>
              <a:t>－</a:t>
            </a:r>
            <a:r>
              <a:rPr kumimoji="1" lang="en-US" altLang="zh-CN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charset="0"/>
                <a:ea typeface="楷体_GB2312" pitchFamily="49" charset="-122"/>
                <a:cs typeface="+mn-cs"/>
              </a:rPr>
              <a:t>50%</a:t>
            </a:r>
            <a:endParaRPr kumimoji="1" lang="en-US" altLang="zh-CN" sz="24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charset="0"/>
              <a:ea typeface="楷体_GB2312" pitchFamily="49" charset="-122"/>
              <a:cs typeface="+mn-cs"/>
            </a:endParaRPr>
          </a:p>
        </p:txBody>
      </p:sp>
      <p:pic>
        <p:nvPicPr>
          <p:cNvPr id="6" name="图片 5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rcRect l="36321" t="31546" r="9957" b="50083"/>
          <a:stretch>
            <a:fillRect/>
          </a:stretch>
        </p:blipFill>
        <p:spPr>
          <a:xfrm>
            <a:off x="624840" y="2011045"/>
            <a:ext cx="4060825" cy="1962150"/>
          </a:xfrm>
          <a:prstGeom prst="rect">
            <a:avLst/>
          </a:prstGeom>
        </p:spPr>
      </p:pic>
      <p:pic>
        <p:nvPicPr>
          <p:cNvPr id="13" name="图片 12" title=""/>
          <p:cNvPicPr/>
          <p:nvPr>
            <p:custDataLst>
              <p:tags r:id="rId24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27635" y="4275455"/>
            <a:ext cx="2973705" cy="2080260"/>
          </a:xfrm>
          <a:prstGeom prst="rect">
            <a:avLst/>
          </a:prstGeom>
        </p:spPr>
      </p:pic>
    </p:spTree>
    <p:custDataLst>
      <p:tags r:id="rId2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5" grpId="0" animBg="1"/>
      <p:bldP spid="9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7895" name="文本框 37894" title=""/>
          <p:cNvSpPr txBox="1"/>
          <p:nvPr>
            <p:custDataLst>
              <p:tags r:id="rId3"/>
            </p:custDataLst>
          </p:nvPr>
        </p:nvSpPr>
        <p:spPr>
          <a:xfrm>
            <a:off x="801688" y="2688590"/>
            <a:ext cx="7391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、提高热机效率的有效办法有哪些？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4"/>
            </p:custDataLst>
          </p:nvPr>
        </p:nvSpPr>
        <p:spPr>
          <a:xfrm>
            <a:off x="987425" y="3571875"/>
            <a:ext cx="36290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indent="228600"/>
            <a:r>
              <a:rPr lang="en-US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使燃料充分燃烧。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5"/>
            </p:custDataLst>
          </p:nvPr>
        </p:nvSpPr>
        <p:spPr>
          <a:xfrm>
            <a:off x="987425" y="4105275"/>
            <a:ext cx="434403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indent="22860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尽量减少各种热损失。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6"/>
            </p:custDataLst>
          </p:nvPr>
        </p:nvSpPr>
        <p:spPr>
          <a:xfrm>
            <a:off x="1063625" y="4638675"/>
            <a:ext cx="720407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indent="22860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在热机设计和制造上，采用先进的技术。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7"/>
            </p:custDataLst>
          </p:nvPr>
        </p:nvSpPr>
        <p:spPr>
          <a:xfrm>
            <a:off x="1063625" y="5248275"/>
            <a:ext cx="75615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indent="228600"/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保证良好的润滑，减少因摩擦而消耗的功。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8"/>
            </p:custDataLst>
          </p:nvPr>
        </p:nvSpPr>
        <p:spPr>
          <a:xfrm>
            <a:off x="637540" y="1286510"/>
            <a:ext cx="1029398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★不同热机的热机效率不同，热机的效率越高意味着消耗相同的质量的同种燃料输出的有用功越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 title=""/>
          <p:cNvSpPr txBox="1"/>
          <p:nvPr>
            <p:custDataLst>
              <p:tags r:id="rId9"/>
            </p:custDataLst>
          </p:nvPr>
        </p:nvSpPr>
        <p:spPr>
          <a:xfrm>
            <a:off x="5872480" y="1658620"/>
            <a:ext cx="5746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 title=""/>
          <p:cNvGrpSpPr/>
          <p:nvPr>
            <p:custDataLst>
              <p:tags r:id="rId10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11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12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>
              <p:custDataLst>
                <p:tags r:id="rId13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5" name="文本框 14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热机效率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6" name="椭圆 15"/>
              <p:cNvSpPr/>
              <p:nvPr>
                <p:custDataLst>
                  <p:tags r:id="rId15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矩形 6"/>
              <p:cNvSpPr/>
              <p:nvPr>
                <p:custDataLst>
                  <p:tags r:id="rId16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4" name="Object 4" title="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4792345" y="3581400"/>
          <a:ext cx="2667000" cy="7620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4" imgW="1600200" imgH="457200" progId="Equation.3">
                  <p:embed/>
                </p:oleObj>
              </mc:Choice>
              <mc:Fallback>
                <p:oleObj r:id="rId4" imgW="1600200" imgH="4572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92345" y="3581400"/>
                        <a:ext cx="2667000" cy="762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1" name="Object 5" title="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4792345" y="4419600"/>
          <a:ext cx="2667000" cy="7620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7" imgW="1600200" imgH="457200" progId="Equation.3">
                  <p:embed/>
                </p:oleObj>
              </mc:Choice>
              <mc:Fallback>
                <p:oleObj r:id="rId7" imgW="1600200" imgH="4572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92345" y="4419600"/>
                        <a:ext cx="2667000" cy="762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2" name="Object 6" title=""/>
          <p:cNvGraphicFramePr>
            <a:graphicFrameLocks noChangeAspect="1"/>
          </p:cNvGraphicFramePr>
          <p:nvPr>
            <p:custDataLst>
              <p:tags r:id="rId9"/>
            </p:custDataLst>
          </p:nvPr>
        </p:nvGraphicFramePr>
        <p:xfrm>
          <a:off x="4716145" y="5257800"/>
          <a:ext cx="2667000" cy="7620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10" imgW="1600200" imgH="457200" progId="Equation.3">
                  <p:embed/>
                </p:oleObj>
              </mc:Choice>
              <mc:Fallback>
                <p:oleObj r:id="rId10" imgW="1600200" imgH="4572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16145" y="5257800"/>
                        <a:ext cx="2667000" cy="762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7" title=""/>
          <p:cNvGraphicFramePr>
            <a:graphicFrameLocks noChangeAspect="1"/>
          </p:cNvGraphicFramePr>
          <p:nvPr>
            <p:custDataLst>
              <p:tags r:id="rId12"/>
            </p:custDataLst>
          </p:nvPr>
        </p:nvGraphicFramePr>
        <p:xfrm>
          <a:off x="7687945" y="5105400"/>
          <a:ext cx="2582863" cy="10668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r:id="rId13" imgW="1167765" imgH="482600" progId="Equation.3">
                  <p:embed/>
                </p:oleObj>
              </mc:Choice>
              <mc:Fallback>
                <p:oleObj r:id="rId13" imgW="1167765" imgH="4826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87945" y="5105400"/>
                        <a:ext cx="2582863" cy="106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4" name="Object 8" title=""/>
          <p:cNvGraphicFramePr>
            <a:graphicFrameLocks noChangeAspect="1"/>
          </p:cNvGraphicFramePr>
          <p:nvPr>
            <p:custDataLst>
              <p:tags r:id="rId15"/>
            </p:custDataLst>
          </p:nvPr>
        </p:nvGraphicFramePr>
        <p:xfrm>
          <a:off x="7687945" y="4572000"/>
          <a:ext cx="2160588" cy="457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r:id="rId16" imgW="1142365" imgH="241300" progId="Equation.3">
                  <p:embed/>
                </p:oleObj>
              </mc:Choice>
              <mc:Fallback>
                <p:oleObj r:id="rId16" imgW="1142365" imgH="2413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687945" y="4572000"/>
                        <a:ext cx="2160588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6" name="TextBox 8" title=""/>
          <p:cNvSpPr txBox="1"/>
          <p:nvPr>
            <p:custDataLst>
              <p:tags r:id="rId18"/>
            </p:custDataLst>
          </p:nvPr>
        </p:nvSpPr>
        <p:spPr>
          <a:xfrm>
            <a:off x="2514600" y="2174240"/>
            <a:ext cx="27368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内能</a:t>
            </a:r>
            <a:r>
              <a:rPr lang="zh-CN" altLang="en-US" sz="3600">
                <a:latin typeface="Arial" panose="020b0604020202020204" pitchFamily="34" charset="0"/>
              </a:rPr>
              <a:t>的应用</a:t>
            </a:r>
            <a:endParaRPr lang="zh-CN" altLang="en-US" sz="3600">
              <a:latin typeface="Arial" panose="020b0604020202020204" pitchFamily="34" charset="0"/>
            </a:endParaRPr>
          </a:p>
        </p:txBody>
      </p:sp>
      <p:sp>
        <p:nvSpPr>
          <p:cNvPr id="10" name="左大括号 9" title=""/>
          <p:cNvSpPr/>
          <p:nvPr>
            <p:custDataLst>
              <p:tags r:id="rId19"/>
            </p:custDataLst>
          </p:nvPr>
        </p:nvSpPr>
        <p:spPr>
          <a:xfrm>
            <a:off x="5478145" y="2057400"/>
            <a:ext cx="304800" cy="1371600"/>
          </a:xfrm>
          <a:prstGeom prst="leftBrac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 title=""/>
          <p:cNvSpPr txBox="1"/>
          <p:nvPr>
            <p:custDataLst>
              <p:tags r:id="rId20"/>
            </p:custDataLst>
          </p:nvPr>
        </p:nvSpPr>
        <p:spPr>
          <a:xfrm>
            <a:off x="5782945" y="2057400"/>
            <a:ext cx="3124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</a:rPr>
              <a:t>加热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12" name="TextBox 11" title=""/>
          <p:cNvSpPr txBox="1"/>
          <p:nvPr>
            <p:custDataLst>
              <p:tags r:id="rId21"/>
            </p:custDataLst>
          </p:nvPr>
        </p:nvSpPr>
        <p:spPr>
          <a:xfrm>
            <a:off x="5782945" y="2819400"/>
            <a:ext cx="2895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</a:rPr>
              <a:t>做功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graphicFrame>
        <p:nvGraphicFramePr>
          <p:cNvPr id="29705" name="Object 9" title=""/>
          <p:cNvGraphicFramePr>
            <a:graphicFrameLocks noChangeAspect="1"/>
          </p:cNvGraphicFramePr>
          <p:nvPr>
            <p:custDataLst>
              <p:tags r:id="rId22"/>
            </p:custDataLst>
          </p:nvPr>
        </p:nvGraphicFramePr>
        <p:xfrm>
          <a:off x="7230745" y="1828800"/>
          <a:ext cx="3467100" cy="9906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r:id="rId23" imgW="1600200" imgH="457200" progId="Equation.3">
                  <p:embed/>
                </p:oleObj>
              </mc:Choice>
              <mc:Fallback>
                <p:oleObj r:id="rId23" imgW="1600200" imgH="4572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30745" y="1828800"/>
                        <a:ext cx="3467100" cy="990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6" name="Object 10" title=""/>
          <p:cNvGraphicFramePr>
            <a:graphicFrameLocks noChangeAspect="1"/>
          </p:cNvGraphicFramePr>
          <p:nvPr>
            <p:custDataLst>
              <p:tags r:id="rId24"/>
            </p:custDataLst>
          </p:nvPr>
        </p:nvGraphicFramePr>
        <p:xfrm>
          <a:off x="7230745" y="2743200"/>
          <a:ext cx="3276600" cy="93662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5" r:id="rId25" imgW="1600200" imgH="457200" progId="Equation.3">
                  <p:embed/>
                </p:oleObj>
              </mc:Choice>
              <mc:Fallback>
                <p:oleObj r:id="rId25" imgW="1600200" imgH="4572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230745" y="2743200"/>
                        <a:ext cx="3276600" cy="936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左大括号 14" title=""/>
          <p:cNvSpPr/>
          <p:nvPr>
            <p:custDataLst>
              <p:tags r:id="rId27"/>
            </p:custDataLst>
          </p:nvPr>
        </p:nvSpPr>
        <p:spPr>
          <a:xfrm>
            <a:off x="4411345" y="3657600"/>
            <a:ext cx="457200" cy="2362200"/>
          </a:xfrm>
          <a:prstGeom prst="leftBrac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左大括号 15" title=""/>
          <p:cNvSpPr/>
          <p:nvPr>
            <p:custDataLst>
              <p:tags r:id="rId28"/>
            </p:custDataLst>
          </p:nvPr>
        </p:nvSpPr>
        <p:spPr>
          <a:xfrm>
            <a:off x="7383145" y="5029200"/>
            <a:ext cx="304800" cy="1066800"/>
          </a:xfrm>
          <a:prstGeom prst="leftBrac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12" name="TextBox 16" title=""/>
          <p:cNvSpPr txBox="1"/>
          <p:nvPr>
            <p:custDataLst>
              <p:tags r:id="rId29"/>
            </p:custDataLst>
          </p:nvPr>
        </p:nvSpPr>
        <p:spPr>
          <a:xfrm>
            <a:off x="3725545" y="4267200"/>
            <a:ext cx="609600" cy="1198880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效率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3" name="组合 2" title=""/>
          <p:cNvGrpSpPr/>
          <p:nvPr>
            <p:custDataLst>
              <p:tags r:id="rId30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5" name="矩形 4"/>
            <p:cNvSpPr/>
            <p:nvPr>
              <p:custDataLst>
                <p:tags r:id="rId31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>
              <p:custDataLst>
                <p:tags r:id="rId32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33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34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热机效率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35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36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8" name="文本框 7" title=""/>
          <p:cNvSpPr txBox="1"/>
          <p:nvPr>
            <p:custDataLst>
              <p:tags r:id="rId37"/>
            </p:custDataLst>
          </p:nvPr>
        </p:nvSpPr>
        <p:spPr>
          <a:xfrm>
            <a:off x="988060" y="1426845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公式推导应用：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4" name="文本框 37889" title=""/>
          <p:cNvSpPr txBox="1"/>
          <p:nvPr>
            <p:custDataLst>
              <p:tags r:id="rId3"/>
            </p:custDataLst>
          </p:nvPr>
        </p:nvSpPr>
        <p:spPr>
          <a:xfrm>
            <a:off x="535305" y="1066800"/>
            <a:ext cx="11135995" cy="1752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练一练：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有一台汽油机在一个工作循环中消耗了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10g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汽油（热值为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4.6×10</a:t>
            </a:r>
            <a:r>
              <a:rPr lang="en-US" altLang="zh-CN" sz="2400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J/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㎏）这些汽油完全燃烧产生的热量是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_____J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。若这台汽油机的效率为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30%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，则一个工作循环中输出的有用机械能为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___J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7892" name="文本框 37891" title=""/>
          <p:cNvSpPr txBox="1"/>
          <p:nvPr>
            <p:custDataLst>
              <p:tags r:id="rId4"/>
            </p:custDataLst>
          </p:nvPr>
        </p:nvSpPr>
        <p:spPr>
          <a:xfrm>
            <a:off x="5449888" y="1380173"/>
            <a:ext cx="134874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4.6×10</a:t>
            </a:r>
            <a:r>
              <a:rPr lang="en-US" altLang="zh-CN" sz="2400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7893" name="文本框 37892" title=""/>
          <p:cNvSpPr txBox="1"/>
          <p:nvPr>
            <p:custDataLst>
              <p:tags r:id="rId5"/>
            </p:custDataLst>
          </p:nvPr>
        </p:nvSpPr>
        <p:spPr>
          <a:xfrm>
            <a:off x="6195060" y="1840865"/>
            <a:ext cx="150114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1.38×10</a:t>
            </a:r>
            <a:r>
              <a:rPr lang="en-US" altLang="zh-CN" sz="2400" baseline="30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endParaRPr lang="en-US" altLang="zh-CN" sz="24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27" name="文本框 1" title=""/>
          <p:cNvSpPr txBox="1"/>
          <p:nvPr>
            <p:custDataLst>
              <p:tags r:id="rId6"/>
            </p:custDataLst>
          </p:nvPr>
        </p:nvSpPr>
        <p:spPr>
          <a:xfrm>
            <a:off x="405130" y="2197100"/>
            <a:ext cx="116052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王大刚同学和家人在郊外野餐，用木炭烧水。铁锅内装有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5kg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水，把水从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加热到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98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，已知水的比热容为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4.2×10</a:t>
            </a:r>
            <a:r>
              <a:rPr lang="en-US" altLang="zh-CN" sz="24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J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（㎏•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℃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）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如果木炭的热值为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3.4×10</a:t>
            </a:r>
            <a:r>
              <a:rPr lang="en-US" altLang="zh-CN" sz="24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7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J/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㎏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，共消耗掉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0.4kg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的木炭。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求：（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）这个过程中水吸收的热量；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）用木炭烧水时的效率。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TextBox 6" title=""/>
          <p:cNvSpPr txBox="1"/>
          <p:nvPr>
            <p:custDataLst>
              <p:tags r:id="rId7"/>
            </p:custDataLst>
          </p:nvPr>
        </p:nvSpPr>
        <p:spPr>
          <a:xfrm>
            <a:off x="1752600" y="4135120"/>
            <a:ext cx="8686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Wingdings" panose="05000000000000000000" pitchFamily="2" charset="2"/>
              </a:rPr>
              <a:t>： 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Wingdings" panose="05000000000000000000" pitchFamily="2" charset="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Wingdings" panose="05000000000000000000" pitchFamily="2" charset="2"/>
              </a:rPr>
              <a:t>）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Q</a:t>
            </a:r>
            <a:r>
              <a:rPr lang="zh-CN" altLang="en-US" sz="2400" b="1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吸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cm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水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t-t</a:t>
            </a:r>
            <a:r>
              <a:rPr lang="en-US" altLang="zh-CN" sz="2400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=……=1.68 ×10</a:t>
            </a:r>
            <a:r>
              <a:rPr lang="en-US" altLang="zh-CN" sz="2400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由           得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=m</a:t>
            </a:r>
            <a:r>
              <a:rPr lang="zh-CN" altLang="en-US" sz="2400" baseline="-25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q=……=1.36 ×10</a:t>
            </a:r>
            <a:r>
              <a:rPr lang="en-US" altLang="zh-CN" sz="2400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8" name="Object 7" title="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4693285" y="4671695"/>
          <a:ext cx="756920" cy="76898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6" r:id="rId9" imgW="419100" imgH="393700" progId="Equation.3">
                  <p:embed/>
                </p:oleObj>
              </mc:Choice>
              <mc:Fallback>
                <p:oleObj r:id="rId9" imgW="419100" imgH="3937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93285" y="4671695"/>
                        <a:ext cx="756920" cy="7689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 title=""/>
          <p:cNvGraphicFramePr>
            <a:graphicFrameLocks noChangeAspect="1"/>
          </p:cNvGraphicFramePr>
          <p:nvPr>
            <p:custDataLst>
              <p:tags r:id="rId11"/>
            </p:custDataLst>
          </p:nvPr>
        </p:nvGraphicFramePr>
        <p:xfrm>
          <a:off x="3352800" y="5334000"/>
          <a:ext cx="4343400" cy="10287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7" r:id="rId12" imgW="1930400" imgH="457200" progId="Equation.3">
                  <p:embed/>
                </p:oleObj>
              </mc:Choice>
              <mc:Fallback>
                <p:oleObj r:id="rId12" imgW="1930400" imgH="4572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52800" y="5334000"/>
                        <a:ext cx="4343400" cy="1028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9" title=""/>
          <p:cNvGrpSpPr/>
          <p:nvPr>
            <p:custDataLst>
              <p:tags r:id="rId14"/>
            </p:custDataLst>
          </p:nvPr>
        </p:nvGrpSpPr>
        <p:grpSpPr>
          <a:xfrm>
            <a:off x="0" y="114935"/>
            <a:ext cx="12033885" cy="853305"/>
            <a:chOff x="0" y="378"/>
            <a:chExt cx="19200" cy="1344"/>
          </a:xfrm>
        </p:grpSpPr>
        <p:sp>
          <p:nvSpPr>
            <p:cNvPr id="11" name="矩形 10"/>
            <p:cNvSpPr/>
            <p:nvPr>
              <p:custDataLst>
                <p:tags r:id="rId1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1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7" name="组合 16"/>
            <p:cNvGrpSpPr/>
            <p:nvPr>
              <p:custDataLst>
                <p:tags r:id="rId17"/>
              </p:custDataLst>
            </p:nvPr>
          </p:nvGrpSpPr>
          <p:grpSpPr>
            <a:xfrm>
              <a:off x="494" y="378"/>
              <a:ext cx="7250" cy="1332"/>
              <a:chOff x="487" y="636"/>
              <a:chExt cx="6821" cy="1150"/>
            </a:xfrm>
          </p:grpSpPr>
          <p:sp>
            <p:nvSpPr>
              <p:cNvPr id="18" name="文本框 17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1828" y="854"/>
                <a:ext cx="5480" cy="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3300" b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热机效率</a:t>
                </a:r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9" name="椭圆 18"/>
              <p:cNvSpPr/>
              <p:nvPr>
                <p:custDataLst>
                  <p:tags r:id="rId1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矩形 6"/>
              <p:cNvSpPr/>
              <p:nvPr>
                <p:custDataLst>
                  <p:tags r:id="rId2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一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2" name="组合 1" title=""/>
          <p:cNvGrpSpPr/>
          <p:nvPr>
            <p:custDataLst>
              <p:tags r:id="rId4"/>
            </p:custDataLst>
          </p:nvPr>
        </p:nvGrpSpPr>
        <p:grpSpPr>
          <a:xfrm>
            <a:off x="0" y="114935"/>
            <a:ext cx="12033885" cy="1267059"/>
            <a:chOff x="0" y="378"/>
            <a:chExt cx="19200" cy="1996"/>
          </a:xfrm>
        </p:grpSpPr>
        <p:sp>
          <p:nvSpPr>
            <p:cNvPr id="6" name="矩形 5"/>
            <p:cNvSpPr/>
            <p:nvPr>
              <p:custDataLst>
                <p:tags r:id="rId5"/>
              </p:custDataLst>
            </p:nvPr>
          </p:nvSpPr>
          <p:spPr>
            <a:xfrm>
              <a:off x="0" y="612"/>
              <a:ext cx="19199" cy="1078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tx2">
                    <a:lumMod val="21000"/>
                    <a:lumOff val="79000"/>
                    <a:alpha val="1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2040" y="1602"/>
              <a:ext cx="17160" cy="12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4000">
                  <a:srgbClr val="465398"/>
                </a:gs>
                <a:gs pos="100000">
                  <a:srgbClr val="00206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8" name="组合 7"/>
            <p:cNvGrpSpPr/>
            <p:nvPr>
              <p:custDataLst>
                <p:tags r:id="rId7"/>
              </p:custDataLst>
            </p:nvPr>
          </p:nvGrpSpPr>
          <p:grpSpPr>
            <a:xfrm>
              <a:off x="494" y="378"/>
              <a:ext cx="7250" cy="1996"/>
              <a:chOff x="487" y="636"/>
              <a:chExt cx="6821" cy="1723"/>
            </a:xfrm>
          </p:grpSpPr>
          <p:sp>
            <p:nvSpPr>
              <p:cNvPr id="9" name="文本框 8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1828" y="854"/>
                <a:ext cx="5480" cy="15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300" b="1">
                    <a:solidFill>
                      <a:srgbClr val="00206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改变世界的热机</a:t>
                </a:r>
                <a:endParaRPr lang="zh-CN" altLang="en-US" sz="3300" b="1">
                  <a:solidFill>
                    <a:srgbClr val="00206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endParaRPr lang="zh-CN" altLang="zh-CN" sz="33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3" name="椭圆 12"/>
              <p:cNvSpPr/>
              <p:nvPr>
                <p:custDataLst>
                  <p:tags r:id="rId9"/>
                </p:custDataLst>
              </p:nvPr>
            </p:nvSpPr>
            <p:spPr>
              <a:xfrm>
                <a:off x="487" y="660"/>
                <a:ext cx="1264" cy="1126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矩形 6"/>
              <p:cNvSpPr/>
              <p:nvPr>
                <p:custDataLst>
                  <p:tags r:id="rId10"/>
                </p:custDataLst>
              </p:nvPr>
            </p:nvSpPr>
            <p:spPr>
              <a:xfrm>
                <a:off x="645" y="636"/>
                <a:ext cx="1106" cy="10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no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48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二</a:t>
                </a:r>
                <a:endParaRPr lang="zh-CN" altLang="en-US" sz="48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5" name="文本框 14" title=""/>
          <p:cNvSpPr txBox="1"/>
          <p:nvPr>
            <p:custDataLst>
              <p:tags r:id="rId11"/>
            </p:custDataLst>
          </p:nvPr>
        </p:nvSpPr>
        <p:spPr>
          <a:xfrm>
            <a:off x="414655" y="1177925"/>
            <a:ext cx="1102995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             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为了获得更强大的动力、更高的效率，人们以极大的热情去探索，设计出种类繁多、构造各异的现代热机。在图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2-1-2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中，水蒸气驱动叶轮转动，这是最简单的轮机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(turbine)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。轮机广泛应用在早期的火车、现代大型火力发电厂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2-2-4)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以及大型舰船上。在很多汽车、农用机械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2-25)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、轮船上配备的是汽油机和柴油机。在航空航天中，使用的是更加高效的喷气式发动机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(iet engine)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6" name="图片 15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6058" t="58116" r="65380" b="24919"/>
          <a:stretch>
            <a:fillRect/>
          </a:stretch>
        </p:blipFill>
        <p:spPr>
          <a:xfrm>
            <a:off x="890905" y="3854450"/>
            <a:ext cx="4380865" cy="2814320"/>
          </a:xfrm>
          <a:prstGeom prst="rect">
            <a:avLst/>
          </a:prstGeom>
        </p:spPr>
      </p:pic>
      <p:pic>
        <p:nvPicPr>
          <p:cNvPr id="20" name="图片 19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2"/>
          <a:srcRect l="6058" t="73628" r="64646" b="7964"/>
          <a:stretch>
            <a:fillRect/>
          </a:stretch>
        </p:blipFill>
        <p:spPr>
          <a:xfrm>
            <a:off x="5920105" y="3855085"/>
            <a:ext cx="4236085" cy="2722245"/>
          </a:xfrm>
          <a:prstGeom prst="rect">
            <a:avLst/>
          </a:prstGeom>
        </p:spPr>
      </p:pic>
    </p:spTree>
    <p:custDataLst>
      <p:tags r:id="rId1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7258"/>
</p:tagLst>
</file>

<file path=ppt/tags/tag10.xml><?xml version="1.0" encoding="utf-8"?>
<p:tagLst xmlns:p="http://schemas.openxmlformats.org/presentationml/2006/main">
  <p:tag name="AS_UNIQUEID" val="63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57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1.xml><?xml version="1.0" encoding="utf-8"?>
<p:tagLst xmlns:p="http://schemas.openxmlformats.org/presentationml/2006/main">
  <p:tag name="AS_UNIQUEID" val="57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2.xml><?xml version="1.0" encoding="utf-8"?>
<p:tagLst xmlns:p="http://schemas.openxmlformats.org/presentationml/2006/main">
  <p:tag name="AS_UNIQUEID" val="57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3.xml><?xml version="1.0" encoding="utf-8"?>
<p:tagLst xmlns:p="http://schemas.openxmlformats.org/presentationml/2006/main">
  <p:tag name="AS_UNIQUEID" val="7273"/>
</p:tagLst>
</file>

<file path=ppt/tags/tag104.xml><?xml version="1.0" encoding="utf-8"?>
<p:tagLst xmlns:p="http://schemas.openxmlformats.org/presentationml/2006/main">
  <p:tag name="AS_UNIQUEID" val="57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.xml><?xml version="1.0" encoding="utf-8"?>
<p:tagLst xmlns:p="http://schemas.openxmlformats.org/presentationml/2006/main">
  <p:tag name="AS_UNIQUEID" val="57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.xml><?xml version="1.0" encoding="utf-8"?>
<p:tagLst xmlns:p="http://schemas.openxmlformats.org/presentationml/2006/main">
  <p:tag name="AS_UNIQUEID" val="57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.xml><?xml version="1.0" encoding="utf-8"?>
<p:tagLst xmlns:p="http://schemas.openxmlformats.org/presentationml/2006/main">
  <p:tag name="AS_UNIQUEID" val="57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.xml><?xml version="1.0" encoding="utf-8"?>
<p:tagLst xmlns:p="http://schemas.openxmlformats.org/presentationml/2006/main">
  <p:tag name="AS_UNIQUEID" val="57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.xml><?xml version="1.0" encoding="utf-8"?>
<p:tagLst xmlns:p="http://schemas.openxmlformats.org/presentationml/2006/main">
  <p:tag name="AS_UNIQUEID" val="7274"/>
</p:tagLst>
</file>

<file path=ppt/tags/tag11.xml><?xml version="1.0" encoding="utf-8"?>
<p:tagLst xmlns:p="http://schemas.openxmlformats.org/presentationml/2006/main">
  <p:tag name="AS_UNIQUEID" val="63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57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.xml><?xml version="1.0" encoding="utf-8"?>
<p:tagLst xmlns:p="http://schemas.openxmlformats.org/presentationml/2006/main">
  <p:tag name="AS_UNIQUEID" val="57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.xml><?xml version="1.0" encoding="utf-8"?>
<p:tagLst xmlns:p="http://schemas.openxmlformats.org/presentationml/2006/main">
  <p:tag name="AS_UNIQUEID" val="57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.xml><?xml version="1.0" encoding="utf-8"?>
<p:tagLst xmlns:p="http://schemas.openxmlformats.org/presentationml/2006/main">
  <p:tag name="AS_UNIQUEID" val="57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.xml><?xml version="1.0" encoding="utf-8"?>
<p:tagLst xmlns:p="http://schemas.openxmlformats.org/presentationml/2006/main">
  <p:tag name="AS_UNIQUEID" val="57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.xml><?xml version="1.0" encoding="utf-8"?>
<p:tagLst xmlns:p="http://schemas.openxmlformats.org/presentationml/2006/main">
  <p:tag name="AS_UNIQUEID" val="7275"/>
</p:tagLst>
</file>

<file path=ppt/tags/tag116.xml><?xml version="1.0" encoding="utf-8"?>
<p:tagLst xmlns:p="http://schemas.openxmlformats.org/presentationml/2006/main">
  <p:tag name="AS_UNIQUEID" val="57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7.xml><?xml version="1.0" encoding="utf-8"?>
<p:tagLst xmlns:p="http://schemas.openxmlformats.org/presentationml/2006/main">
  <p:tag name="AS_UNIQUEID" val="57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.xml><?xml version="1.0" encoding="utf-8"?>
<p:tagLst xmlns:p="http://schemas.openxmlformats.org/presentationml/2006/main">
  <p:tag name="AS_UNIQUEID" val="57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9.xml><?xml version="1.0" encoding="utf-8"?>
<p:tagLst xmlns:p="http://schemas.openxmlformats.org/presentationml/2006/main">
  <p:tag name="AS_UNIQUEID" val="57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.xml><?xml version="1.0" encoding="utf-8"?>
<p:tagLst xmlns:p="http://schemas.openxmlformats.org/presentationml/2006/main">
  <p:tag name="AS_UNIQUEID" val="63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57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1.xml><?xml version="1.0" encoding="utf-8"?>
<p:tagLst xmlns:p="http://schemas.openxmlformats.org/presentationml/2006/main">
  <p:tag name="AS_UNIQUEID" val="57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2.xml><?xml version="1.0" encoding="utf-8"?>
<p:tagLst xmlns:p="http://schemas.openxmlformats.org/presentationml/2006/main">
  <p:tag name="AS_UNIQUEID" val="7276"/>
</p:tagLst>
</file>

<file path=ppt/tags/tag123.xml><?xml version="1.0" encoding="utf-8"?>
<p:tagLst xmlns:p="http://schemas.openxmlformats.org/presentationml/2006/main">
  <p:tag name="AS_UNIQUEID" val="57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4.xml><?xml version="1.0" encoding="utf-8"?>
<p:tagLst xmlns:p="http://schemas.openxmlformats.org/presentationml/2006/main">
  <p:tag name="AS_UNIQUEID" val="57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5.xml><?xml version="1.0" encoding="utf-8"?>
<p:tagLst xmlns:p="http://schemas.openxmlformats.org/presentationml/2006/main">
  <p:tag name="AS_UNIQUEID" val="57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6.xml><?xml version="1.0" encoding="utf-8"?>
<p:tagLst xmlns:p="http://schemas.openxmlformats.org/presentationml/2006/main">
  <p:tag name="AS_UNIQUEID" val="57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7.xml><?xml version="1.0" encoding="utf-8"?>
<p:tagLst xmlns:p="http://schemas.openxmlformats.org/presentationml/2006/main">
  <p:tag name="AS_UNIQUEID" val="57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.xml><?xml version="1.0" encoding="utf-8"?>
<p:tagLst xmlns:p="http://schemas.openxmlformats.org/presentationml/2006/main">
  <p:tag name="AS_UNIQUEID" val="57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9.xml><?xml version="1.0" encoding="utf-8"?>
<p:tagLst xmlns:p="http://schemas.openxmlformats.org/presentationml/2006/main">
  <p:tag name="AS_UNIQUEID" val="57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.xml><?xml version="1.0" encoding="utf-8"?>
<p:tagLst xmlns:p="http://schemas.openxmlformats.org/presentationml/2006/main">
  <p:tag name="AS_UNIQUEID" val="7260"/>
</p:tagLst>
</file>

<file path=ppt/tags/tag130.xml><?xml version="1.0" encoding="utf-8"?>
<p:tagLst xmlns:p="http://schemas.openxmlformats.org/presentationml/2006/main">
  <p:tag name="AS_UNIQUEID" val="57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1.xml><?xml version="1.0" encoding="utf-8"?>
<p:tagLst xmlns:p="http://schemas.openxmlformats.org/presentationml/2006/main">
  <p:tag name="AS_UNIQUEID" val="7277"/>
</p:tagLst>
</file>

<file path=ppt/tags/tag132.xml><?xml version="1.0" encoding="utf-8"?>
<p:tagLst xmlns:p="http://schemas.openxmlformats.org/presentationml/2006/main">
  <p:tag name="AS_UNIQUEID" val="57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3.xml><?xml version="1.0" encoding="utf-8"?>
<p:tagLst xmlns:p="http://schemas.openxmlformats.org/presentationml/2006/main">
  <p:tag name="AS_UNIQUEID" val="57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4.xml><?xml version="1.0" encoding="utf-8"?>
<p:tagLst xmlns:p="http://schemas.openxmlformats.org/presentationml/2006/main">
  <p:tag name="AS_UNIQUEID" val="57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5.xml><?xml version="1.0" encoding="utf-8"?>
<p:tagLst xmlns:p="http://schemas.openxmlformats.org/presentationml/2006/main">
  <p:tag name="AS_UNIQUEID" val="57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6.xml><?xml version="1.0" encoding="utf-8"?>
<p:tagLst xmlns:p="http://schemas.openxmlformats.org/presentationml/2006/main">
  <p:tag name="AS_UNIQUEID" val="7278"/>
</p:tagLst>
</file>

<file path=ppt/tags/tag137.xml><?xml version="1.0" encoding="utf-8"?>
<p:tagLst xmlns:p="http://schemas.openxmlformats.org/presentationml/2006/main">
  <p:tag name="AS_UNIQUEID" val="57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8.xml><?xml version="1.0" encoding="utf-8"?>
<p:tagLst xmlns:p="http://schemas.openxmlformats.org/presentationml/2006/main">
  <p:tag name="AS_UNIQUEID" val="57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39.xml><?xml version="1.0" encoding="utf-8"?>
<p:tagLst xmlns:p="http://schemas.openxmlformats.org/presentationml/2006/main">
  <p:tag name="AS_UNIQUEID" val="57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4.xml><?xml version="1.0" encoding="utf-8"?>
<p:tagLst xmlns:p="http://schemas.openxmlformats.org/presentationml/2006/main">
  <p:tag name="AS_UNIQUEID" val="63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7279"/>
</p:tagLst>
</file>

<file path=ppt/tags/tag141.xml><?xml version="1.0" encoding="utf-8"?>
<p:tagLst xmlns:p="http://schemas.openxmlformats.org/presentationml/2006/main">
  <p:tag name="AS_UNIQUEID" val="57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2.xml><?xml version="1.0" encoding="utf-8"?>
<p:tagLst xmlns:p="http://schemas.openxmlformats.org/presentationml/2006/main">
  <p:tag name="AS_UNIQUEID" val="57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3.xml><?xml version="1.0" encoding="utf-8"?>
<p:tagLst xmlns:p="http://schemas.openxmlformats.org/presentationml/2006/main">
  <p:tag name="AS_UNIQUEID" val="57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4.xml><?xml version="1.0" encoding="utf-8"?>
<p:tagLst xmlns:p="http://schemas.openxmlformats.org/presentationml/2006/main">
  <p:tag name="AS_UNIQUEID" val="57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5.xml><?xml version="1.0" encoding="utf-8"?>
<p:tagLst xmlns:p="http://schemas.openxmlformats.org/presentationml/2006/main">
  <p:tag name="AS_UNIQUEID" val="57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6.xml><?xml version="1.0" encoding="utf-8"?>
<p:tagLst xmlns:p="http://schemas.openxmlformats.org/presentationml/2006/main">
  <p:tag name="AS_UNIQUEID" val="57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7.xml><?xml version="1.0" encoding="utf-8"?>
<p:tagLst xmlns:p="http://schemas.openxmlformats.org/presentationml/2006/main">
  <p:tag name="AS_UNIQUEID" val="7280"/>
</p:tagLst>
</file>

<file path=ppt/tags/tag148.xml><?xml version="1.0" encoding="utf-8"?>
<p:tagLst xmlns:p="http://schemas.openxmlformats.org/presentationml/2006/main">
  <p:tag name="AS_UNIQUEID" val="57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49.xml><?xml version="1.0" encoding="utf-8"?>
<p:tagLst xmlns:p="http://schemas.openxmlformats.org/presentationml/2006/main">
  <p:tag name="AS_UNIQUEID" val="57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.xml><?xml version="1.0" encoding="utf-8"?>
<p:tagLst xmlns:p="http://schemas.openxmlformats.org/presentationml/2006/main">
  <p:tag name="AS_UNIQUEID" val="6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57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1.xml><?xml version="1.0" encoding="utf-8"?>
<p:tagLst xmlns:p="http://schemas.openxmlformats.org/presentationml/2006/main">
  <p:tag name="AS_UNIQUEID" val="57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2.xml><?xml version="1.0" encoding="utf-8"?>
<p:tagLst xmlns:p="http://schemas.openxmlformats.org/presentationml/2006/main">
  <p:tag name="AS_UNIQUEID" val="57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53.xml><?xml version="1.0" encoding="utf-8"?>
<p:tagLst xmlns:p="http://schemas.openxmlformats.org/presentationml/2006/main">
  <p:tag name="AS_UNIQUEID" val="7281"/>
</p:tagLst>
</file>

<file path=ppt/tags/tag154.xml><?xml version="1.0" encoding="utf-8"?>
<p:tagLst xmlns:p="http://schemas.openxmlformats.org/presentationml/2006/main">
  <p:tag name="AS_UNIQUEID" val="57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5.xml><?xml version="1.0" encoding="utf-8"?>
<p:tagLst xmlns:p="http://schemas.openxmlformats.org/presentationml/2006/main">
  <p:tag name="AS_UNIQUEID" val="57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6.xml><?xml version="1.0" encoding="utf-8"?>
<p:tagLst xmlns:p="http://schemas.openxmlformats.org/presentationml/2006/main">
  <p:tag name="AS_UNIQUEID" val="57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7.xml><?xml version="1.0" encoding="utf-8"?>
<p:tagLst xmlns:p="http://schemas.openxmlformats.org/presentationml/2006/main">
  <p:tag name="AS_UNIQUEID" val="57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58.xml><?xml version="1.0" encoding="utf-8"?>
<p:tagLst xmlns:p="http://schemas.openxmlformats.org/presentationml/2006/main">
  <p:tag name="AS_UNIQUEID" val="7282"/>
</p:tagLst>
</file>

<file path=ppt/tags/tag159.xml><?xml version="1.0" encoding="utf-8"?>
<p:tagLst xmlns:p="http://schemas.openxmlformats.org/presentationml/2006/main">
  <p:tag name="AS_UNIQUEID" val="58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.xml><?xml version="1.0" encoding="utf-8"?>
<p:tagLst xmlns:p="http://schemas.openxmlformats.org/presentationml/2006/main">
  <p:tag name="AS_UNIQUEID" val="6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58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1.xml><?xml version="1.0" encoding="utf-8"?>
<p:tagLst xmlns:p="http://schemas.openxmlformats.org/presentationml/2006/main">
  <p:tag name="AS_UNIQUEID" val="58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.xml><?xml version="1.0" encoding="utf-8"?>
<p:tagLst xmlns:p="http://schemas.openxmlformats.org/presentationml/2006/main">
  <p:tag name="AS_UNIQUEID" val="58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.xml><?xml version="1.0" encoding="utf-8"?>
<p:tagLst xmlns:p="http://schemas.openxmlformats.org/presentationml/2006/main">
  <p:tag name="AS_UNIQUEID" val="58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.xml><?xml version="1.0" encoding="utf-8"?>
<p:tagLst xmlns:p="http://schemas.openxmlformats.org/presentationml/2006/main">
  <p:tag name="AS_UNIQUEID" val="7283"/>
</p:tagLst>
</file>

<file path=ppt/tags/tag165.xml><?xml version="1.0" encoding="utf-8"?>
<p:tagLst xmlns:p="http://schemas.openxmlformats.org/presentationml/2006/main">
  <p:tag name="AS_UNIQUEID" val="5806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6.xml><?xml version="1.0" encoding="utf-8"?>
<p:tagLst xmlns:p="http://schemas.openxmlformats.org/presentationml/2006/main">
  <p:tag name="AS_UNIQUEID" val="5807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7.xml><?xml version="1.0" encoding="utf-8"?>
<p:tagLst xmlns:p="http://schemas.openxmlformats.org/presentationml/2006/main">
  <p:tag name="AS_UNIQUEID" val="58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8.xml><?xml version="1.0" encoding="utf-8"?>
<p:tagLst xmlns:p="http://schemas.openxmlformats.org/presentationml/2006/main">
  <p:tag name="AS_UNIQUEID" val="58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9.xml><?xml version="1.0" encoding="utf-8"?>
<p:tagLst xmlns:p="http://schemas.openxmlformats.org/presentationml/2006/main">
  <p:tag name="AS_UNIQUEID" val="58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AS_UNIQUEID" val="63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5811"/>
</p:tagLst>
</file>

<file path=ppt/tags/tag171.xml><?xml version="1.0" encoding="utf-8"?>
<p:tagLst xmlns:p="http://schemas.openxmlformats.org/presentationml/2006/main">
  <p:tag name="AS_UNIQUEID" val="6428"/>
</p:tagLst>
</file>

<file path=ppt/tags/tag172.xml><?xml version="1.0" encoding="utf-8"?>
<p:tagLst xmlns:p="http://schemas.openxmlformats.org/presentationml/2006/main">
  <p:tag name="AS_UNIQUEID" val="6862"/>
</p:tagLst>
</file>

<file path=ppt/tags/tag173.xml><?xml version="1.0" encoding="utf-8"?>
<p:tagLst xmlns:p="http://schemas.openxmlformats.org/presentationml/2006/main">
  <p:tag name="AS_UNIQUEID" val="7111"/>
</p:tagLst>
</file>

<file path=ppt/tags/tag174.xml><?xml version="1.0" encoding="utf-8"?>
<p:tagLst xmlns:p="http://schemas.openxmlformats.org/presentationml/2006/main">
  <p:tag name="AS_UNIQUEID" val="7144"/>
</p:tagLst>
</file>

<file path=ppt/tags/tag175.xml><?xml version="1.0" encoding="utf-8"?>
<p:tagLst xmlns:p="http://schemas.openxmlformats.org/presentationml/2006/main">
  <p:tag name="AS_UNIQUEID" val="7284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77.xml><?xml version="1.0" encoding="utf-8"?>
<p:tagLst xmlns:p="http://schemas.openxmlformats.org/presentationml/2006/main">
  <p:tag name="AS_UNIQUEID" val="7285"/>
</p:tagLst>
</file>

<file path=ppt/tags/tag178.xml><?xml version="1.0" encoding="utf-8"?>
<p:tagLst xmlns:p="http://schemas.openxmlformats.org/presentationml/2006/main">
  <p:tag name="AS_UNIQUEID" val="6430"/>
</p:tagLst>
</file>

<file path=ppt/tags/tag179.xml><?xml version="1.0" encoding="utf-8"?>
<p:tagLst xmlns:p="http://schemas.openxmlformats.org/presentationml/2006/main">
  <p:tag name="AS_UNIQUEID" val="6431"/>
</p:tagLst>
</file>

<file path=ppt/tags/tag18.xml><?xml version="1.0" encoding="utf-8"?>
<p:tagLst xmlns:p="http://schemas.openxmlformats.org/presentationml/2006/main">
  <p:tag name="AS_UNIQUEID" val="63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6432"/>
</p:tagLst>
</file>

<file path=ppt/tags/tag181.xml><?xml version="1.0" encoding="utf-8"?>
<p:tagLst xmlns:p="http://schemas.openxmlformats.org/presentationml/2006/main">
  <p:tag name="AS_UNIQUEID" val="6433"/>
</p:tagLst>
</file>

<file path=ppt/tags/tag182.xml><?xml version="1.0" encoding="utf-8"?>
<p:tagLst xmlns:p="http://schemas.openxmlformats.org/presentationml/2006/main">
  <p:tag name="AS_UNIQUEID" val="6434"/>
</p:tagLst>
</file>

<file path=ppt/tags/tag183.xml><?xml version="1.0" encoding="utf-8"?>
<p:tagLst xmlns:p="http://schemas.openxmlformats.org/presentationml/2006/main">
  <p:tag name="AS_UNIQUEID" val="6435"/>
</p:tagLst>
</file>

<file path=ppt/tags/tag184.xml><?xml version="1.0" encoding="utf-8"?>
<p:tagLst xmlns:p="http://schemas.openxmlformats.org/presentationml/2006/main">
  <p:tag name="AS_UNIQUEID" val="7286"/>
</p:tagLst>
</file>

<file path=ppt/tags/tag185.xml><?xml version="1.0" encoding="utf-8"?>
<p:tagLst xmlns:p="http://schemas.openxmlformats.org/presentationml/2006/main">
  <p:tag name="AS_UNIQUEID" val="4504"/>
</p:tagLst>
</file>

<file path=ppt/tags/tag186.xml><?xml version="1.0" encoding="utf-8"?>
<p:tagLst xmlns:p="http://schemas.openxmlformats.org/presentationml/2006/main">
  <p:tag name="AS_UNIQUEID" val="4505"/>
</p:tagLst>
</file>

<file path=ppt/tags/tag187.xml><?xml version="1.0" encoding="utf-8"?>
<p:tagLst xmlns:p="http://schemas.openxmlformats.org/presentationml/2006/main">
  <p:tag name="AS_UNIQUEID" val="4506"/>
</p:tagLst>
</file>

<file path=ppt/tags/tag188.xml><?xml version="1.0" encoding="utf-8"?>
<p:tagLst xmlns:p="http://schemas.openxmlformats.org/presentationml/2006/main">
  <p:tag name="AS_UNIQUEID" val="4507"/>
  <p:tag name="KSO_WM_BEAUTIFY_FLAG" val=""/>
</p:tagLst>
</file>

<file path=ppt/tags/tag189.xml><?xml version="1.0" encoding="utf-8"?>
<p:tagLst xmlns:p="http://schemas.openxmlformats.org/presentationml/2006/main">
  <p:tag name="AS_UNIQUEID" val="4509"/>
</p:tagLst>
</file>

<file path=ppt/tags/tag19.xml><?xml version="1.0" encoding="utf-8"?>
<p:tagLst xmlns:p="http://schemas.openxmlformats.org/presentationml/2006/main">
  <p:tag name="AS_UNIQUEID" val="7261"/>
</p:tagLst>
</file>

<file path=ppt/tags/tag190.xml><?xml version="1.0" encoding="utf-8"?>
<p:tagLst xmlns:p="http://schemas.openxmlformats.org/presentationml/2006/main">
  <p:tag name="AS_UNIQUEID" val="4512"/>
  <p:tag name="KSO_WM_BEAUTIFY_FLAG" val=""/>
</p:tagLst>
</file>

<file path=ppt/tags/tag191.xml><?xml version="1.0" encoding="utf-8"?>
<p:tagLst xmlns:p="http://schemas.openxmlformats.org/presentationml/2006/main">
  <p:tag name="AS_UNIQUEID" val="4514"/>
  <p:tag name="KSO_WM_BEAUTIFY_FLAG" val=""/>
</p:tagLst>
</file>

<file path=ppt/tags/tag192.xml><?xml version="1.0" encoding="utf-8"?>
<p:tagLst xmlns:p="http://schemas.openxmlformats.org/presentationml/2006/main">
  <p:tag name="AS_UNIQUEID" val="4703"/>
</p:tagLst>
</file>

<file path=ppt/tags/tag19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94.xml><?xml version="1.0" encoding="utf-8"?>
<p:tagLst xmlns:p="http://schemas.openxmlformats.org/presentationml/2006/main">
  <p:tag name="AS_UNIQUEID" val="7287"/>
</p:tagLst>
</file>

<file path=ppt/tags/tag195.xml><?xml version="1.0" encoding="utf-8"?>
<p:tagLst xmlns:p="http://schemas.openxmlformats.org/presentationml/2006/main">
  <p:tag name="AS_UNIQUEID" val="4520"/>
</p:tagLst>
</file>

<file path=ppt/tags/tag196.xml><?xml version="1.0" encoding="utf-8"?>
<p:tagLst xmlns:p="http://schemas.openxmlformats.org/presentationml/2006/main">
  <p:tag name="AS_UNIQUEID" val="4521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97.xml><?xml version="1.0" encoding="utf-8"?>
<p:tagLst xmlns:p="http://schemas.openxmlformats.org/presentationml/2006/main">
  <p:tag name="AS_UNIQUEID" val="4522"/>
  <p:tag name="KSO_WM_BEAUTIFY_FLAG" val=""/>
</p:tagLst>
</file>

<file path=ppt/tags/tag198.xml><?xml version="1.0" encoding="utf-8"?>
<p:tagLst xmlns:p="http://schemas.openxmlformats.org/presentationml/2006/main">
  <p:tag name="AS_UNIQUEID" val="4523"/>
</p:tagLst>
</file>

<file path=ppt/tags/tag199.xml><?xml version="1.0" encoding="utf-8"?>
<p:tagLst xmlns:p="http://schemas.openxmlformats.org/presentationml/2006/main">
  <p:tag name="AS_UNIQUEID" val="4524"/>
  <p:tag name="KSO_WM_BEAUTIFY_FLAG" val=""/>
</p:tagLst>
</file>

<file path=ppt/tags/tag2.xml><?xml version="1.0" encoding="utf-8"?>
<p:tagLst xmlns:p="http://schemas.openxmlformats.org/presentationml/2006/main">
  <p:tag name="AS_UNIQUEID" val="63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63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4525"/>
  <p:tag name="KSO_WM_BEAUTIFY_FLAG" val=""/>
</p:tagLst>
</file>

<file path=ppt/tags/tag201.xml><?xml version="1.0" encoding="utf-8"?>
<p:tagLst xmlns:p="http://schemas.openxmlformats.org/presentationml/2006/main">
  <p:tag name="AS_UNIQUEID" val="4526"/>
  <p:tag name="KSO_WM_BEAUTIFY_FLAG" val=""/>
</p:tagLst>
</file>

<file path=ppt/tags/tag202.xml><?xml version="1.0" encoding="utf-8"?>
<p:tagLst xmlns:p="http://schemas.openxmlformats.org/presentationml/2006/main">
  <p:tag name="AS_UNIQUEID" val="4527"/>
  <p:tag name="KSO_WM_BEAUTIFY_FLAG" val=""/>
</p:tagLst>
</file>

<file path=ppt/tags/tag203.xml><?xml version="1.0" encoding="utf-8"?>
<p:tagLst xmlns:p="http://schemas.openxmlformats.org/presentationml/2006/main">
  <p:tag name="AS_UNIQUEID" val="7116"/>
</p:tagLst>
</file>

<file path=ppt/tags/tag204.xml><?xml version="1.0" encoding="utf-8"?>
<p:tagLst xmlns:p="http://schemas.openxmlformats.org/presentationml/2006/main">
  <p:tag name="AS_UNIQUEID" val="7117"/>
</p:tagLst>
</file>

<file path=ppt/tags/tag205.xml><?xml version="1.0" encoding="utf-8"?>
<p:tagLst xmlns:p="http://schemas.openxmlformats.org/presentationml/2006/main">
  <p:tag name="AS_UNIQUEID" val="7148"/>
</p:tagLst>
</file>

<file path=ppt/tags/tag2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07.xml><?xml version="1.0" encoding="utf-8"?>
<p:tagLst xmlns:p="http://schemas.openxmlformats.org/presentationml/2006/main">
  <p:tag name="AS_UNIQUEID" val="7288"/>
</p:tagLst>
</file>

<file path=ppt/tags/tag208.xml><?xml version="1.0" encoding="utf-8"?>
<p:tagLst xmlns:p="http://schemas.openxmlformats.org/presentationml/2006/main">
  <p:tag name="AS_UNIQUEID" val="1725"/>
</p:tagLst>
</file>

<file path=ppt/tags/tag209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1.xml><?xml version="1.0" encoding="utf-8"?>
<p:tagLst xmlns:p="http://schemas.openxmlformats.org/presentationml/2006/main">
  <p:tag name="AS_UNIQUEID" val="63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727"/>
  <p:tag name="KSO_WM_BEAUTIFY_FLAG" val=""/>
</p:tagLst>
</file>

<file path=ppt/tags/tag211.xml><?xml version="1.0" encoding="utf-8"?>
<p:tagLst xmlns:p="http://schemas.openxmlformats.org/presentationml/2006/main">
  <p:tag name="AS_UNIQUEID" val="1728"/>
</p:tagLst>
</file>

<file path=ppt/tags/tag212.xml><?xml version="1.0" encoding="utf-8"?>
<p:tagLst xmlns:p="http://schemas.openxmlformats.org/presentationml/2006/main">
  <p:tag name="AS_UNIQUEID" val="1729"/>
  <p:tag name="KSO_WM_BEAUTIFY_FLAG" val=""/>
</p:tagLst>
</file>

<file path=ppt/tags/tag213.xml><?xml version="1.0" encoding="utf-8"?>
<p:tagLst xmlns:p="http://schemas.openxmlformats.org/presentationml/2006/main">
  <p:tag name="AS_UNIQUEID" val="1731"/>
  <p:tag name="KSO_WM_BEAUTIFY_FLAG" val=""/>
</p:tagLst>
</file>

<file path=ppt/tags/tag214.xml><?xml version="1.0" encoding="utf-8"?>
<p:tagLst xmlns:p="http://schemas.openxmlformats.org/presentationml/2006/main">
  <p:tag name="AS_UNIQUEID" val="1732"/>
  <p:tag name="KSO_WM_BEAUTIFY_FLAG" val=""/>
</p:tagLst>
</file>

<file path=ppt/tags/tag215.xml><?xml version="1.0" encoding="utf-8"?>
<p:tagLst xmlns:p="http://schemas.openxmlformats.org/presentationml/2006/main">
  <p:tag name="AS_UNIQUEID" val="7150"/>
</p:tagLst>
</file>

<file path=ppt/tags/tag216.xml><?xml version="1.0" encoding="utf-8"?>
<p:tagLst xmlns:p="http://schemas.openxmlformats.org/presentationml/2006/main">
  <p:tag name="AS_UNIQUEID" val="7151"/>
</p:tagLst>
</file>

<file path=ppt/tags/tag217.xml><?xml version="1.0" encoding="utf-8"?>
<p:tagLst xmlns:p="http://schemas.openxmlformats.org/presentationml/2006/main">
  <p:tag name="AS_UNIQUEID" val="7152"/>
</p:tagLst>
</file>

<file path=ppt/tags/tag218.xml><?xml version="1.0" encoding="utf-8"?>
<p:tagLst xmlns:p="http://schemas.openxmlformats.org/presentationml/2006/main">
  <p:tag name="AS_UNIQUEID" val="7153"/>
</p:tagLst>
</file>

<file path=ppt/tags/tag2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2.xml><?xml version="1.0" encoding="utf-8"?>
<p:tagLst xmlns:p="http://schemas.openxmlformats.org/presentationml/2006/main">
  <p:tag name="AS_UNIQUEID" val="6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7289"/>
</p:tagLst>
</file>

<file path=ppt/tags/tag221.xml><?xml version="1.0" encoding="utf-8"?>
<p:tagLst xmlns:p="http://schemas.openxmlformats.org/presentationml/2006/main">
  <p:tag name="AS_UNIQUEID" val="1725"/>
</p:tagLst>
</file>

<file path=ppt/tags/tag222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23.xml><?xml version="1.0" encoding="utf-8"?>
<p:tagLst xmlns:p="http://schemas.openxmlformats.org/presentationml/2006/main">
  <p:tag name="AS_UNIQUEID" val="1727"/>
  <p:tag name="KSO_WM_BEAUTIFY_FLAG" val=""/>
</p:tagLst>
</file>

<file path=ppt/tags/tag224.xml><?xml version="1.0" encoding="utf-8"?>
<p:tagLst xmlns:p="http://schemas.openxmlformats.org/presentationml/2006/main">
  <p:tag name="AS_UNIQUEID" val="1728"/>
</p:tagLst>
</file>

<file path=ppt/tags/tag225.xml><?xml version="1.0" encoding="utf-8"?>
<p:tagLst xmlns:p="http://schemas.openxmlformats.org/presentationml/2006/main">
  <p:tag name="AS_UNIQUEID" val="1729"/>
  <p:tag name="KSO_WM_BEAUTIFY_FLAG" val=""/>
</p:tagLst>
</file>

<file path=ppt/tags/tag226.xml><?xml version="1.0" encoding="utf-8"?>
<p:tagLst xmlns:p="http://schemas.openxmlformats.org/presentationml/2006/main">
  <p:tag name="AS_UNIQUEID" val="1731"/>
  <p:tag name="KSO_WM_BEAUTIFY_FLAG" val=""/>
</p:tagLst>
</file>

<file path=ppt/tags/tag227.xml><?xml version="1.0" encoding="utf-8"?>
<p:tagLst xmlns:p="http://schemas.openxmlformats.org/presentationml/2006/main">
  <p:tag name="AS_UNIQUEID" val="1732"/>
  <p:tag name="KSO_WM_BEAUTIFY_FLAG" val=""/>
</p:tagLst>
</file>

<file path=ppt/tags/tag228.xml><?xml version="1.0" encoding="utf-8"?>
<p:tagLst xmlns:p="http://schemas.openxmlformats.org/presentationml/2006/main">
  <p:tag name="AS_UNIQUEID" val="7155"/>
</p:tagLst>
</file>

<file path=ppt/tags/tag229.xml><?xml version="1.0" encoding="utf-8"?>
<p:tagLst xmlns:p="http://schemas.openxmlformats.org/presentationml/2006/main">
  <p:tag name="AS_UNIQUEID" val="7156"/>
</p:tagLst>
</file>

<file path=ppt/tags/tag23.xml><?xml version="1.0" encoding="utf-8"?>
<p:tagLst xmlns:p="http://schemas.openxmlformats.org/presentationml/2006/main">
  <p:tag name="AS_UNIQUEID" val="6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7157"/>
</p:tagLst>
</file>

<file path=ppt/tags/tag231.xml><?xml version="1.0" encoding="utf-8"?>
<p:tagLst xmlns:p="http://schemas.openxmlformats.org/presentationml/2006/main">
  <p:tag name="AS_UNIQUEID" val="7158"/>
</p:tagLst>
</file>

<file path=ppt/tags/tag232.xml><?xml version="1.0" encoding="utf-8"?>
<p:tagLst xmlns:p="http://schemas.openxmlformats.org/presentationml/2006/main">
  <p:tag name="AS_UNIQUEID" val="7159"/>
</p:tagLst>
</file>

<file path=ppt/tags/tag233.xml><?xml version="1.0" encoding="utf-8"?>
<p:tagLst xmlns:p="http://schemas.openxmlformats.org/presentationml/2006/main">
  <p:tag name="AS_UNIQUEID" val="7160"/>
</p:tagLst>
</file>

<file path=ppt/tags/tag234.xml><?xml version="1.0" encoding="utf-8"?>
<p:tagLst xmlns:p="http://schemas.openxmlformats.org/presentationml/2006/main">
  <p:tag name="AS_UNIQUEID" val="7161"/>
</p:tagLst>
</file>

<file path=ppt/tags/tag2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36.xml><?xml version="1.0" encoding="utf-8"?>
<p:tagLst xmlns:p="http://schemas.openxmlformats.org/presentationml/2006/main">
  <p:tag name="AS_UNIQUEID" val="7290"/>
</p:tagLst>
</file>

<file path=ppt/tags/tag237.xml><?xml version="1.0" encoding="utf-8"?>
<p:tagLst xmlns:p="http://schemas.openxmlformats.org/presentationml/2006/main">
  <p:tag name="AS_UNIQUEID" val="1725"/>
</p:tagLst>
</file>

<file path=ppt/tags/tag23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39.xml><?xml version="1.0" encoding="utf-8"?>
<p:tagLst xmlns:p="http://schemas.openxmlformats.org/presentationml/2006/main">
  <p:tag name="AS_UNIQUEID" val="1727"/>
  <p:tag name="KSO_WM_BEAUTIFY_FLAG" val=""/>
</p:tagLst>
</file>

<file path=ppt/tags/tag24.xml><?xml version="1.0" encoding="utf-8"?>
<p:tagLst xmlns:p="http://schemas.openxmlformats.org/presentationml/2006/main">
  <p:tag name="AS_UNIQUEID" val="63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1728"/>
</p:tagLst>
</file>

<file path=ppt/tags/tag241.xml><?xml version="1.0" encoding="utf-8"?>
<p:tagLst xmlns:p="http://schemas.openxmlformats.org/presentationml/2006/main">
  <p:tag name="AS_UNIQUEID" val="1729"/>
  <p:tag name="KSO_WM_BEAUTIFY_FLAG" val=""/>
</p:tagLst>
</file>

<file path=ppt/tags/tag242.xml><?xml version="1.0" encoding="utf-8"?>
<p:tagLst xmlns:p="http://schemas.openxmlformats.org/presentationml/2006/main">
  <p:tag name="AS_UNIQUEID" val="1731"/>
  <p:tag name="KSO_WM_BEAUTIFY_FLAG" val=""/>
</p:tagLst>
</file>

<file path=ppt/tags/tag243.xml><?xml version="1.0" encoding="utf-8"?>
<p:tagLst xmlns:p="http://schemas.openxmlformats.org/presentationml/2006/main">
  <p:tag name="AS_UNIQUEID" val="1732"/>
  <p:tag name="KSO_WM_BEAUTIFY_FLAG" val=""/>
</p:tagLst>
</file>

<file path=ppt/tags/tag244.xml><?xml version="1.0" encoding="utf-8"?>
<p:tagLst xmlns:p="http://schemas.openxmlformats.org/presentationml/2006/main">
  <p:tag name="AS_UNIQUEID" val="2188"/>
  <p:tag name="KSO_WM_BEAUTIFY_FLAG" val=""/>
</p:tagLst>
</file>

<file path=ppt/tags/tag245.xml><?xml version="1.0" encoding="utf-8"?>
<p:tagLst xmlns:p="http://schemas.openxmlformats.org/presentationml/2006/main">
  <p:tag name="AS_UNIQUEID" val="1859"/>
</p:tagLst>
</file>

<file path=ppt/tags/tag246.xml><?xml version="1.0" encoding="utf-8"?>
<p:tagLst xmlns:p="http://schemas.openxmlformats.org/presentationml/2006/main">
  <p:tag name="AS_UNIQUEID" val="7163"/>
  <p:tag name="KSO_WM_DIAGRAM_VIRTUALLY_FRAME" val="{&quot;height&quot;:342.2749606299213,&quot;left&quot;:244.2,&quot;top&quot;:164.87503937007872,&quot;width&quot;:697}"/>
</p:tagLst>
</file>

<file path=ppt/tags/tag247.xml><?xml version="1.0" encoding="utf-8"?>
<p:tagLst xmlns:p="http://schemas.openxmlformats.org/presentationml/2006/main">
  <p:tag name="AS_UNIQUEID" val="7164"/>
  <p:tag name="KSO_WM_DIAGRAM_VIRTUALLY_FRAME" val="{&quot;height&quot;:342.2749606299213,&quot;left&quot;:244.2,&quot;top&quot;:164.87503937007872,&quot;width&quot;:697}"/>
</p:tagLst>
</file>

<file path=ppt/tags/tag248.xml><?xml version="1.0" encoding="utf-8"?>
<p:tagLst xmlns:p="http://schemas.openxmlformats.org/presentationml/2006/main">
  <p:tag name="AS_UNIQUEID" val="7165"/>
  <p:tag name="KSO_WM_DIAGRAM_VIRTUALLY_FRAME" val="{&quot;height&quot;:342.2749606299213,&quot;left&quot;:244.2,&quot;top&quot;:164.87503937007872,&quot;width&quot;:697}"/>
</p:tagLst>
</file>

<file path=ppt/tags/tag249.xml><?xml version="1.0" encoding="utf-8"?>
<p:tagLst xmlns:p="http://schemas.openxmlformats.org/presentationml/2006/main">
  <p:tag name="AS_UNIQUEID" val="7166"/>
  <p:tag name="KSO_WM_DIAGRAM_VIRTUALLY_FRAME" val="{&quot;height&quot;:342.2749606299213,&quot;left&quot;:244.2,&quot;top&quot;:164.87503937007872,&quot;width&quot;:697}"/>
</p:tagLst>
</file>

<file path=ppt/tags/tag25.xml><?xml version="1.0" encoding="utf-8"?>
<p:tagLst xmlns:p="http://schemas.openxmlformats.org/presentationml/2006/main">
  <p:tag name="AS_UNIQUEID" val="63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7167"/>
  <p:tag name="KSO_WM_DIAGRAM_VIRTUALLY_FRAME" val="{&quot;height&quot;:342.2749606299213,&quot;left&quot;:244.2,&quot;top&quot;:164.87503937007872,&quot;width&quot;:697}"/>
</p:tagLst>
</file>

<file path=ppt/tags/tag251.xml><?xml version="1.0" encoding="utf-8"?>
<p:tagLst xmlns:p="http://schemas.openxmlformats.org/presentationml/2006/main">
  <p:tag name="AS_UNIQUEID" val="7168"/>
  <p:tag name="KSO_WM_DIAGRAM_VIRTUALLY_FRAME" val="{&quot;height&quot;:342.2749606299213,&quot;left&quot;:244.2,&quot;top&quot;:164.87503937007872,&quot;width&quot;:697}"/>
</p:tagLst>
</file>

<file path=ppt/tags/tag252.xml><?xml version="1.0" encoding="utf-8"?>
<p:tagLst xmlns:p="http://schemas.openxmlformats.org/presentationml/2006/main">
  <p:tag name="AS_UNIQUEID" val="7169"/>
</p:tagLst>
</file>

<file path=ppt/tags/tag253.xml><?xml version="1.0" encoding="utf-8"?>
<p:tagLst xmlns:p="http://schemas.openxmlformats.org/presentationml/2006/main">
  <p:tag name="AS_UNIQUEID" val="7170"/>
</p:tagLst>
</file>

<file path=ppt/tags/tag25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55.xml><?xml version="1.0" encoding="utf-8"?>
<p:tagLst xmlns:p="http://schemas.openxmlformats.org/presentationml/2006/main">
  <p:tag name="AS_UNIQUEID" val="7291"/>
</p:tagLst>
</file>

<file path=ppt/tags/tag256.xml><?xml version="1.0" encoding="utf-8"?>
<p:tagLst xmlns:p="http://schemas.openxmlformats.org/presentationml/2006/main">
  <p:tag name="AS_UNIQUEID" val="7172"/>
</p:tagLst>
</file>

<file path=ppt/tags/tag257.xml><?xml version="1.0" encoding="utf-8"?>
<p:tagLst xmlns:p="http://schemas.openxmlformats.org/presentationml/2006/main">
  <p:tag name="AS_UNIQUEID" val="7173"/>
</p:tagLst>
</file>

<file path=ppt/tags/tag258.xml><?xml version="1.0" encoding="utf-8"?>
<p:tagLst xmlns:p="http://schemas.openxmlformats.org/presentationml/2006/main">
  <p:tag name="AS_UNIQUEID" val="7174"/>
</p:tagLst>
</file>

<file path=ppt/tags/tag259.xml><?xml version="1.0" encoding="utf-8"?>
<p:tagLst xmlns:p="http://schemas.openxmlformats.org/presentationml/2006/main">
  <p:tag name="AS_UNIQUEID" val="7175"/>
</p:tagLst>
</file>

<file path=ppt/tags/tag26.xml><?xml version="1.0" encoding="utf-8"?>
<p:tagLst xmlns:p="http://schemas.openxmlformats.org/presentationml/2006/main">
  <p:tag name="AS_UNIQUEID" val="7262"/>
</p:tagLst>
</file>

<file path=ppt/tags/tag260.xml><?xml version="1.0" encoding="utf-8"?>
<p:tagLst xmlns:p="http://schemas.openxmlformats.org/presentationml/2006/main">
  <p:tag name="AS_UNIQUEID" val="7176"/>
</p:tagLst>
</file>

<file path=ppt/tags/tag261.xml><?xml version="1.0" encoding="utf-8"?>
<p:tagLst xmlns:p="http://schemas.openxmlformats.org/presentationml/2006/main">
  <p:tag name="AS_UNIQUEID" val="7177"/>
</p:tagLst>
</file>

<file path=ppt/tags/tag262.xml><?xml version="1.0" encoding="utf-8"?>
<p:tagLst xmlns:p="http://schemas.openxmlformats.org/presentationml/2006/main">
  <p:tag name="AS_UNIQUEID" val="7178"/>
</p:tagLst>
</file>

<file path=ppt/tags/tag263.xml><?xml version="1.0" encoding="utf-8"?>
<p:tagLst xmlns:p="http://schemas.openxmlformats.org/presentationml/2006/main">
  <p:tag name="AS_UNIQUEID" val="1725"/>
</p:tagLst>
</file>

<file path=ppt/tags/tag26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65.xml><?xml version="1.0" encoding="utf-8"?>
<p:tagLst xmlns:p="http://schemas.openxmlformats.org/presentationml/2006/main">
  <p:tag name="AS_UNIQUEID" val="1727"/>
  <p:tag name="KSO_WM_BEAUTIFY_FLAG" val=""/>
</p:tagLst>
</file>

<file path=ppt/tags/tag266.xml><?xml version="1.0" encoding="utf-8"?>
<p:tagLst xmlns:p="http://schemas.openxmlformats.org/presentationml/2006/main">
  <p:tag name="AS_UNIQUEID" val="1728"/>
</p:tagLst>
</file>

<file path=ppt/tags/tag267.xml><?xml version="1.0" encoding="utf-8"?>
<p:tagLst xmlns:p="http://schemas.openxmlformats.org/presentationml/2006/main">
  <p:tag name="AS_UNIQUEID" val="1729"/>
  <p:tag name="KSO_WM_BEAUTIFY_FLAG" val=""/>
</p:tagLst>
</file>

<file path=ppt/tags/tag268.xml><?xml version="1.0" encoding="utf-8"?>
<p:tagLst xmlns:p="http://schemas.openxmlformats.org/presentationml/2006/main">
  <p:tag name="AS_UNIQUEID" val="1731"/>
  <p:tag name="KSO_WM_BEAUTIFY_FLAG" val=""/>
</p:tagLst>
</file>

<file path=ppt/tags/tag269.xml><?xml version="1.0" encoding="utf-8"?>
<p:tagLst xmlns:p="http://schemas.openxmlformats.org/presentationml/2006/main">
  <p:tag name="AS_UNIQUEID" val="1732"/>
  <p:tag name="KSO_WM_BEAUTIFY_FLAG" val=""/>
</p:tagLst>
</file>

<file path=ppt/tags/tag27.xml><?xml version="1.0" encoding="utf-8"?>
<p:tagLst xmlns:p="http://schemas.openxmlformats.org/presentationml/2006/main">
  <p:tag name="AS_UNIQUEID" val="63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271.xml><?xml version="1.0" encoding="utf-8"?>
<p:tagLst xmlns:p="http://schemas.openxmlformats.org/presentationml/2006/main">
  <p:tag name="AS_UNIQUEID" val="7292"/>
</p:tagLst>
</file>

<file path=ppt/tags/tag272.xml><?xml version="1.0" encoding="utf-8"?>
<p:tagLst xmlns:p="http://schemas.openxmlformats.org/presentationml/2006/main">
  <p:tag name="AS_UNIQUEID" val="7180"/>
</p:tagLst>
</file>

<file path=ppt/tags/tag273.xml><?xml version="1.0" encoding="utf-8"?>
<p:tagLst xmlns:p="http://schemas.openxmlformats.org/presentationml/2006/main">
  <p:tag name="AS_UNIQUEID" val="7181"/>
</p:tagLst>
</file>

<file path=ppt/tags/tag274.xml><?xml version="1.0" encoding="utf-8"?>
<p:tagLst xmlns:p="http://schemas.openxmlformats.org/presentationml/2006/main">
  <p:tag name="AS_UNIQUEID" val="7182"/>
</p:tagLst>
</file>

<file path=ppt/tags/tag275.xml><?xml version="1.0" encoding="utf-8"?>
<p:tagLst xmlns:p="http://schemas.openxmlformats.org/presentationml/2006/main">
  <p:tag name="AS_UNIQUEID" val="7183"/>
</p:tagLst>
</file>

<file path=ppt/tags/tag276.xml><?xml version="1.0" encoding="utf-8"?>
<p:tagLst xmlns:p="http://schemas.openxmlformats.org/presentationml/2006/main">
  <p:tag name="AS_UNIQUEID" val="7184"/>
</p:tagLst>
</file>

<file path=ppt/tags/tag277.xml><?xml version="1.0" encoding="utf-8"?>
<p:tagLst xmlns:p="http://schemas.openxmlformats.org/presentationml/2006/main">
  <p:tag name="AS_UNIQUEID" val="7185"/>
</p:tagLst>
</file>

<file path=ppt/tags/tag278.xml><?xml version="1.0" encoding="utf-8"?>
<p:tagLst xmlns:p="http://schemas.openxmlformats.org/presentationml/2006/main">
  <p:tag name="AS_UNIQUEID" val="7186"/>
</p:tagLst>
</file>

<file path=ppt/tags/tag279.xml><?xml version="1.0" encoding="utf-8"?>
<p:tagLst xmlns:p="http://schemas.openxmlformats.org/presentationml/2006/main">
  <p:tag name="AS_UNIQUEID" val="7187"/>
</p:tagLst>
</file>

<file path=ppt/tags/tag28.xml><?xml version="1.0" encoding="utf-8"?>
<p:tagLst xmlns:p="http://schemas.openxmlformats.org/presentationml/2006/main">
  <p:tag name="AS_UNIQUEID" val="6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7188"/>
</p:tagLst>
</file>

<file path=ppt/tags/tag281.xml><?xml version="1.0" encoding="utf-8"?>
<p:tagLst xmlns:p="http://schemas.openxmlformats.org/presentationml/2006/main">
  <p:tag name="AS_UNIQUEID" val="7189"/>
</p:tagLst>
</file>

<file path=ppt/tags/tag282.xml><?xml version="1.0" encoding="utf-8"?>
<p:tagLst xmlns:p="http://schemas.openxmlformats.org/presentationml/2006/main">
  <p:tag name="AS_UNIQUEID" val="7190"/>
</p:tagLst>
</file>

<file path=ppt/tags/tag283.xml><?xml version="1.0" encoding="utf-8"?>
<p:tagLst xmlns:p="http://schemas.openxmlformats.org/presentationml/2006/main">
  <p:tag name="AS_UNIQUEID" val="7191"/>
</p:tagLst>
</file>

<file path=ppt/tags/tag284.xml><?xml version="1.0" encoding="utf-8"?>
<p:tagLst xmlns:p="http://schemas.openxmlformats.org/presentationml/2006/main">
  <p:tag name="AS_UNIQUEID" val="7192"/>
</p:tagLst>
</file>

<file path=ppt/tags/tag285.xml><?xml version="1.0" encoding="utf-8"?>
<p:tagLst xmlns:p="http://schemas.openxmlformats.org/presentationml/2006/main">
  <p:tag name="AS_UNIQUEID" val="7193"/>
</p:tagLst>
</file>

<file path=ppt/tags/tag286.xml><?xml version="1.0" encoding="utf-8"?>
<p:tagLst xmlns:p="http://schemas.openxmlformats.org/presentationml/2006/main">
  <p:tag name="AS_UNIQUEID" val="1725"/>
</p:tagLst>
</file>

<file path=ppt/tags/tag287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288.xml><?xml version="1.0" encoding="utf-8"?>
<p:tagLst xmlns:p="http://schemas.openxmlformats.org/presentationml/2006/main">
  <p:tag name="AS_UNIQUEID" val="1727"/>
  <p:tag name="KSO_WM_BEAUTIFY_FLAG" val=""/>
</p:tagLst>
</file>

<file path=ppt/tags/tag289.xml><?xml version="1.0" encoding="utf-8"?>
<p:tagLst xmlns:p="http://schemas.openxmlformats.org/presentationml/2006/main">
  <p:tag name="AS_UNIQUEID" val="1728"/>
</p:tagLst>
</file>

<file path=ppt/tags/tag29.xml><?xml version="1.0" encoding="utf-8"?>
<p:tagLst xmlns:p="http://schemas.openxmlformats.org/presentationml/2006/main">
  <p:tag name="AS_UNIQUEID" val="63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1729"/>
  <p:tag name="KSO_WM_BEAUTIFY_FLAG" val=""/>
</p:tagLst>
</file>

<file path=ppt/tags/tag291.xml><?xml version="1.0" encoding="utf-8"?>
<p:tagLst xmlns:p="http://schemas.openxmlformats.org/presentationml/2006/main">
  <p:tag name="AS_UNIQUEID" val="1731"/>
  <p:tag name="KSO_WM_BEAUTIFY_FLAG" val=""/>
</p:tagLst>
</file>

<file path=ppt/tags/tag292.xml><?xml version="1.0" encoding="utf-8"?>
<p:tagLst xmlns:p="http://schemas.openxmlformats.org/presentationml/2006/main">
  <p:tag name="AS_UNIQUEID" val="1732"/>
  <p:tag name="KSO_WM_BEAUTIFY_FLAG" val=""/>
</p:tagLst>
</file>

<file path=ppt/tags/tag293.xml><?xml version="1.0" encoding="utf-8"?>
<p:tagLst xmlns:p="http://schemas.openxmlformats.org/presentationml/2006/main">
  <p:tag name="AS_UNIQUEID" val="7194"/>
</p:tagLst>
</file>

<file path=ppt/tags/tag294.xml><?xml version="1.0" encoding="utf-8"?>
<p:tagLst xmlns:p="http://schemas.openxmlformats.org/presentationml/2006/main">
  <p:tag name="AS_UNIQUEID" val="7293"/>
</p:tagLst>
</file>

<file path=ppt/tags/tag295.xml><?xml version="1.0" encoding="utf-8"?>
<p:tagLst xmlns:p="http://schemas.openxmlformats.org/presentationml/2006/main">
  <p:tag name="AS_UNIQUEID" val="7196"/>
</p:tagLst>
</file>

<file path=ppt/tags/tag296.xml><?xml version="1.0" encoding="utf-8"?>
<p:tagLst xmlns:p="http://schemas.openxmlformats.org/presentationml/2006/main">
  <p:tag name="AS_UNIQUEID" val="7197"/>
</p:tagLst>
</file>

<file path=ppt/tags/tag297.xml><?xml version="1.0" encoding="utf-8"?>
<p:tagLst xmlns:p="http://schemas.openxmlformats.org/presentationml/2006/main">
  <p:tag name="AS_UNIQUEID" val="7198"/>
</p:tagLst>
</file>

<file path=ppt/tags/tag298.xml><?xml version="1.0" encoding="utf-8"?>
<p:tagLst xmlns:p="http://schemas.openxmlformats.org/presentationml/2006/main">
  <p:tag name="AS_UNIQUEID" val="7199"/>
</p:tagLst>
</file>

<file path=ppt/tags/tag299.xml><?xml version="1.0" encoding="utf-8"?>
<p:tagLst xmlns:p="http://schemas.openxmlformats.org/presentationml/2006/main">
  <p:tag name="AS_UNIQUEID" val="7200"/>
</p:tagLst>
</file>

<file path=ppt/tags/tag3.xml><?xml version="1.0" encoding="utf-8"?>
<p:tagLst xmlns:p="http://schemas.openxmlformats.org/presentationml/2006/main">
  <p:tag name="AS_UNIQUEID" val="63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63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7201"/>
</p:tagLst>
</file>

<file path=ppt/tags/tag301.xml><?xml version="1.0" encoding="utf-8"?>
<p:tagLst xmlns:p="http://schemas.openxmlformats.org/presentationml/2006/main">
  <p:tag name="AS_UNIQUEID" val="7202"/>
</p:tagLst>
</file>

<file path=ppt/tags/tag302.xml><?xml version="1.0" encoding="utf-8"?>
<p:tagLst xmlns:p="http://schemas.openxmlformats.org/presentationml/2006/main">
  <p:tag name="AS_UNIQUEID" val="1725"/>
</p:tagLst>
</file>

<file path=ppt/tags/tag303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04.xml><?xml version="1.0" encoding="utf-8"?>
<p:tagLst xmlns:p="http://schemas.openxmlformats.org/presentationml/2006/main">
  <p:tag name="AS_UNIQUEID" val="1727"/>
  <p:tag name="KSO_WM_BEAUTIFY_FLAG" val=""/>
</p:tagLst>
</file>

<file path=ppt/tags/tag305.xml><?xml version="1.0" encoding="utf-8"?>
<p:tagLst xmlns:p="http://schemas.openxmlformats.org/presentationml/2006/main">
  <p:tag name="AS_UNIQUEID" val="1728"/>
</p:tagLst>
</file>

<file path=ppt/tags/tag306.xml><?xml version="1.0" encoding="utf-8"?>
<p:tagLst xmlns:p="http://schemas.openxmlformats.org/presentationml/2006/main">
  <p:tag name="AS_UNIQUEID" val="1729"/>
  <p:tag name="KSO_WM_BEAUTIFY_FLAG" val=""/>
</p:tagLst>
</file>

<file path=ppt/tags/tag307.xml><?xml version="1.0" encoding="utf-8"?>
<p:tagLst xmlns:p="http://schemas.openxmlformats.org/presentationml/2006/main">
  <p:tag name="AS_UNIQUEID" val="1731"/>
  <p:tag name="KSO_WM_BEAUTIFY_FLAG" val=""/>
</p:tagLst>
</file>

<file path=ppt/tags/tag308.xml><?xml version="1.0" encoding="utf-8"?>
<p:tagLst xmlns:p="http://schemas.openxmlformats.org/presentationml/2006/main">
  <p:tag name="AS_UNIQUEID" val="1732"/>
  <p:tag name="KSO_WM_BEAUTIFY_FLAG" val=""/>
</p:tagLst>
</file>

<file path=ppt/tags/tag309.xml><?xml version="1.0" encoding="utf-8"?>
<p:tagLst xmlns:p="http://schemas.openxmlformats.org/presentationml/2006/main">
  <p:tag name="AS_UNIQUEID" val="7294"/>
</p:tagLst>
</file>

<file path=ppt/tags/tag31.xml><?xml version="1.0" encoding="utf-8"?>
<p:tagLst xmlns:p="http://schemas.openxmlformats.org/presentationml/2006/main">
  <p:tag name="AS_UNIQUEID" val="63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7204"/>
</p:tagLst>
</file>

<file path=ppt/tags/tag311.xml><?xml version="1.0" encoding="utf-8"?>
<p:tagLst xmlns:p="http://schemas.openxmlformats.org/presentationml/2006/main">
  <p:tag name="AS_UNIQUEID" val="7205"/>
</p:tagLst>
</file>

<file path=ppt/tags/tag312.xml><?xml version="1.0" encoding="utf-8"?>
<p:tagLst xmlns:p="http://schemas.openxmlformats.org/presentationml/2006/main">
  <p:tag name="AS_UNIQUEID" val="7295"/>
</p:tagLst>
</file>

<file path=ppt/tags/tag313.xml><?xml version="1.0" encoding="utf-8"?>
<p:tagLst xmlns:p="http://schemas.openxmlformats.org/presentationml/2006/main">
  <p:tag name="AS_UNIQUEID" val="1725"/>
</p:tagLst>
</file>

<file path=ppt/tags/tag31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15.xml><?xml version="1.0" encoding="utf-8"?>
<p:tagLst xmlns:p="http://schemas.openxmlformats.org/presentationml/2006/main">
  <p:tag name="AS_UNIQUEID" val="1727"/>
  <p:tag name="KSO_WM_BEAUTIFY_FLAG" val=""/>
</p:tagLst>
</file>

<file path=ppt/tags/tag316.xml><?xml version="1.0" encoding="utf-8"?>
<p:tagLst xmlns:p="http://schemas.openxmlformats.org/presentationml/2006/main">
  <p:tag name="AS_UNIQUEID" val="1728"/>
</p:tagLst>
</file>

<file path=ppt/tags/tag317.xml><?xml version="1.0" encoding="utf-8"?>
<p:tagLst xmlns:p="http://schemas.openxmlformats.org/presentationml/2006/main">
  <p:tag name="AS_UNIQUEID" val="1729"/>
  <p:tag name="KSO_WM_BEAUTIFY_FLAG" val=""/>
</p:tagLst>
</file>

<file path=ppt/tags/tag318.xml><?xml version="1.0" encoding="utf-8"?>
<p:tagLst xmlns:p="http://schemas.openxmlformats.org/presentationml/2006/main">
  <p:tag name="AS_UNIQUEID" val="1731"/>
  <p:tag name="KSO_WM_BEAUTIFY_FLAG" val=""/>
</p:tagLst>
</file>

<file path=ppt/tags/tag319.xml><?xml version="1.0" encoding="utf-8"?>
<p:tagLst xmlns:p="http://schemas.openxmlformats.org/presentationml/2006/main">
  <p:tag name="AS_UNIQUEID" val="1732"/>
  <p:tag name="KSO_WM_BEAUTIFY_FLAG" val=""/>
</p:tagLst>
</file>

<file path=ppt/tags/tag32.xml><?xml version="1.0" encoding="utf-8"?>
<p:tagLst xmlns:p="http://schemas.openxmlformats.org/presentationml/2006/main">
  <p:tag name="AS_UNIQUEID" val="6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7207"/>
</p:tagLst>
</file>

<file path=ppt/tags/tag321.xml><?xml version="1.0" encoding="utf-8"?>
<p:tagLst xmlns:p="http://schemas.openxmlformats.org/presentationml/2006/main">
  <p:tag name="AS_UNIQUEID" val="7208"/>
</p:tagLst>
</file>

<file path=ppt/tags/tag322.xml><?xml version="1.0" encoding="utf-8"?>
<p:tagLst xmlns:p="http://schemas.openxmlformats.org/presentationml/2006/main">
  <p:tag name="AS_UNIQUEID" val="7209"/>
</p:tagLst>
</file>

<file path=ppt/tags/tag3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24.xml><?xml version="1.0" encoding="utf-8"?>
<p:tagLst xmlns:p="http://schemas.openxmlformats.org/presentationml/2006/main">
  <p:tag name="AS_UNIQUEID" val="7296"/>
</p:tagLst>
</file>

<file path=ppt/tags/tag325.xml><?xml version="1.0" encoding="utf-8"?>
<p:tagLst xmlns:p="http://schemas.openxmlformats.org/presentationml/2006/main">
  <p:tag name="AS_UNIQUEID" val="1725"/>
</p:tagLst>
</file>

<file path=ppt/tags/tag326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27.xml><?xml version="1.0" encoding="utf-8"?>
<p:tagLst xmlns:p="http://schemas.openxmlformats.org/presentationml/2006/main">
  <p:tag name="AS_UNIQUEID" val="1727"/>
  <p:tag name="KSO_WM_BEAUTIFY_FLAG" val=""/>
</p:tagLst>
</file>

<file path=ppt/tags/tag328.xml><?xml version="1.0" encoding="utf-8"?>
<p:tagLst xmlns:p="http://schemas.openxmlformats.org/presentationml/2006/main">
  <p:tag name="AS_UNIQUEID" val="1728"/>
</p:tagLst>
</file>

<file path=ppt/tags/tag329.xml><?xml version="1.0" encoding="utf-8"?>
<p:tagLst xmlns:p="http://schemas.openxmlformats.org/presentationml/2006/main">
  <p:tag name="AS_UNIQUEID" val="1729"/>
  <p:tag name="KSO_WM_BEAUTIFY_FLAG" val=""/>
</p:tagLst>
</file>

<file path=ppt/tags/tag33.xml><?xml version="1.0" encoding="utf-8"?>
<p:tagLst xmlns:p="http://schemas.openxmlformats.org/presentationml/2006/main">
  <p:tag name="AS_UNIQUEID" val="6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1731"/>
  <p:tag name="KSO_WM_BEAUTIFY_FLAG" val=""/>
</p:tagLst>
</file>

<file path=ppt/tags/tag331.xml><?xml version="1.0" encoding="utf-8"?>
<p:tagLst xmlns:p="http://schemas.openxmlformats.org/presentationml/2006/main">
  <p:tag name="AS_UNIQUEID" val="1732"/>
  <p:tag name="KSO_WM_BEAUTIFY_FLAG" val=""/>
</p:tagLst>
</file>

<file path=ppt/tags/tag332.xml><?xml version="1.0" encoding="utf-8"?>
<p:tagLst xmlns:p="http://schemas.openxmlformats.org/presentationml/2006/main">
  <p:tag name="AS_UNIQUEID" val="7211"/>
</p:tagLst>
</file>

<file path=ppt/tags/tag333.xml><?xml version="1.0" encoding="utf-8"?>
<p:tagLst xmlns:p="http://schemas.openxmlformats.org/presentationml/2006/main">
  <p:tag name="AS_UNIQUEID" val="7212"/>
</p:tagLst>
</file>

<file path=ppt/tags/tag334.xml><?xml version="1.0" encoding="utf-8"?>
<p:tagLst xmlns:p="http://schemas.openxmlformats.org/presentationml/2006/main">
  <p:tag name="AS_UNIQUEID" val="7257"/>
</p:tagLst>
</file>

<file path=ppt/tags/tag3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36.xml><?xml version="1.0" encoding="utf-8"?>
<p:tagLst xmlns:p="http://schemas.openxmlformats.org/presentationml/2006/main">
  <p:tag name="AS_UNIQUEID" val="7297"/>
</p:tagLst>
</file>

<file path=ppt/tags/tag337.xml><?xml version="1.0" encoding="utf-8"?>
<p:tagLst xmlns:p="http://schemas.openxmlformats.org/presentationml/2006/main">
  <p:tag name="AS_UNIQUEID" val="1725"/>
</p:tagLst>
</file>

<file path=ppt/tags/tag338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39.xml><?xml version="1.0" encoding="utf-8"?>
<p:tagLst xmlns:p="http://schemas.openxmlformats.org/presentationml/2006/main">
  <p:tag name="AS_UNIQUEID" val="1727"/>
  <p:tag name="KSO_WM_BEAUTIFY_FLAG" val=""/>
</p:tagLst>
</file>

<file path=ppt/tags/tag34.xml><?xml version="1.0" encoding="utf-8"?>
<p:tagLst xmlns:p="http://schemas.openxmlformats.org/presentationml/2006/main">
  <p:tag name="AS_UNIQUEID" val="6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1728"/>
</p:tagLst>
</file>

<file path=ppt/tags/tag341.xml><?xml version="1.0" encoding="utf-8"?>
<p:tagLst xmlns:p="http://schemas.openxmlformats.org/presentationml/2006/main">
  <p:tag name="AS_UNIQUEID" val="1729"/>
  <p:tag name="KSO_WM_BEAUTIFY_FLAG" val=""/>
</p:tagLst>
</file>

<file path=ppt/tags/tag342.xml><?xml version="1.0" encoding="utf-8"?>
<p:tagLst xmlns:p="http://schemas.openxmlformats.org/presentationml/2006/main">
  <p:tag name="AS_UNIQUEID" val="1731"/>
  <p:tag name="KSO_WM_BEAUTIFY_FLAG" val=""/>
</p:tagLst>
</file>

<file path=ppt/tags/tag343.xml><?xml version="1.0" encoding="utf-8"?>
<p:tagLst xmlns:p="http://schemas.openxmlformats.org/presentationml/2006/main">
  <p:tag name="AS_UNIQUEID" val="1732"/>
  <p:tag name="KSO_WM_BEAUTIFY_FLAG" val=""/>
</p:tagLst>
</file>

<file path=ppt/tags/tag344.xml><?xml version="1.0" encoding="utf-8"?>
<p:tagLst xmlns:p="http://schemas.openxmlformats.org/presentationml/2006/main">
  <p:tag name="AS_UNIQUEID" val="7214"/>
</p:tagLst>
</file>

<file path=ppt/tags/tag345.xml><?xml version="1.0" encoding="utf-8"?>
<p:tagLst xmlns:p="http://schemas.openxmlformats.org/presentationml/2006/main">
  <p:tag name="AS_UNIQUEID" val="7215"/>
</p:tagLst>
</file>

<file path=ppt/tags/tag346.xml><?xml version="1.0" encoding="utf-8"?>
<p:tagLst xmlns:p="http://schemas.openxmlformats.org/presentationml/2006/main">
  <p:tag name="AS_UNIQUEID" val="7216"/>
</p:tagLst>
</file>

<file path=ppt/tags/tag347.xml><?xml version="1.0" encoding="utf-8"?>
<p:tagLst xmlns:p="http://schemas.openxmlformats.org/presentationml/2006/main">
  <p:tag name="AS_UNIQUEID" val="7217"/>
</p:tagLst>
</file>

<file path=ppt/tags/tag34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49.xml><?xml version="1.0" encoding="utf-8"?>
<p:tagLst xmlns:p="http://schemas.openxmlformats.org/presentationml/2006/main">
  <p:tag name="AS_UNIQUEID" val="7298"/>
</p:tagLst>
</file>

<file path=ppt/tags/tag35.xml><?xml version="1.0" encoding="utf-8"?>
<p:tagLst xmlns:p="http://schemas.openxmlformats.org/presentationml/2006/main">
  <p:tag name="AS_UNIQUEID" val="7263"/>
</p:tagLst>
</file>

<file path=ppt/tags/tag350.xml><?xml version="1.0" encoding="utf-8"?>
<p:tagLst xmlns:p="http://schemas.openxmlformats.org/presentationml/2006/main">
  <p:tag name="AS_UNIQUEID" val="1725"/>
</p:tagLst>
</file>

<file path=ppt/tags/tag351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52.xml><?xml version="1.0" encoding="utf-8"?>
<p:tagLst xmlns:p="http://schemas.openxmlformats.org/presentationml/2006/main">
  <p:tag name="AS_UNIQUEID" val="1727"/>
  <p:tag name="KSO_WM_BEAUTIFY_FLAG" val=""/>
</p:tagLst>
</file>

<file path=ppt/tags/tag353.xml><?xml version="1.0" encoding="utf-8"?>
<p:tagLst xmlns:p="http://schemas.openxmlformats.org/presentationml/2006/main">
  <p:tag name="AS_UNIQUEID" val="1728"/>
</p:tagLst>
</file>

<file path=ppt/tags/tag354.xml><?xml version="1.0" encoding="utf-8"?>
<p:tagLst xmlns:p="http://schemas.openxmlformats.org/presentationml/2006/main">
  <p:tag name="AS_UNIQUEID" val="1729"/>
  <p:tag name="KSO_WM_BEAUTIFY_FLAG" val=""/>
</p:tagLst>
</file>

<file path=ppt/tags/tag355.xml><?xml version="1.0" encoding="utf-8"?>
<p:tagLst xmlns:p="http://schemas.openxmlformats.org/presentationml/2006/main">
  <p:tag name="AS_UNIQUEID" val="1731"/>
  <p:tag name="KSO_WM_BEAUTIFY_FLAG" val=""/>
</p:tagLst>
</file>

<file path=ppt/tags/tag356.xml><?xml version="1.0" encoding="utf-8"?>
<p:tagLst xmlns:p="http://schemas.openxmlformats.org/presentationml/2006/main">
  <p:tag name="AS_UNIQUEID" val="1732"/>
  <p:tag name="KSO_WM_BEAUTIFY_FLAG" val=""/>
</p:tagLst>
</file>

<file path=ppt/tags/tag357.xml><?xml version="1.0" encoding="utf-8"?>
<p:tagLst xmlns:p="http://schemas.openxmlformats.org/presentationml/2006/main">
  <p:tag name="AS_UNIQUEID" val="7219"/>
</p:tagLst>
</file>

<file path=ppt/tags/tag358.xml><?xml version="1.0" encoding="utf-8"?>
<p:tagLst xmlns:p="http://schemas.openxmlformats.org/presentationml/2006/main">
  <p:tag name="AS_UNIQUEID" val="7220"/>
</p:tagLst>
</file>

<file path=ppt/tags/tag359.xml><?xml version="1.0" encoding="utf-8"?>
<p:tagLst xmlns:p="http://schemas.openxmlformats.org/presentationml/2006/main">
  <p:tag name="AS_UNIQUEID" val="7221"/>
</p:tagLst>
</file>

<file path=ppt/tags/tag36.xml><?xml version="1.0" encoding="utf-8"?>
<p:tagLst xmlns:p="http://schemas.openxmlformats.org/presentationml/2006/main">
  <p:tag name="AS_UNIQUEID" val="63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61.xml><?xml version="1.0" encoding="utf-8"?>
<p:tagLst xmlns:p="http://schemas.openxmlformats.org/presentationml/2006/main">
  <p:tag name="AS_UNIQUEID" val="7299"/>
</p:tagLst>
</file>

<file path=ppt/tags/tag362.xml><?xml version="1.0" encoding="utf-8"?>
<p:tagLst xmlns:p="http://schemas.openxmlformats.org/presentationml/2006/main">
  <p:tag name="AS_UNIQUEID" val="1725"/>
</p:tagLst>
</file>

<file path=ppt/tags/tag363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64.xml><?xml version="1.0" encoding="utf-8"?>
<p:tagLst xmlns:p="http://schemas.openxmlformats.org/presentationml/2006/main">
  <p:tag name="AS_UNIQUEID" val="1727"/>
  <p:tag name="KSO_WM_BEAUTIFY_FLAG" val=""/>
</p:tagLst>
</file>

<file path=ppt/tags/tag365.xml><?xml version="1.0" encoding="utf-8"?>
<p:tagLst xmlns:p="http://schemas.openxmlformats.org/presentationml/2006/main">
  <p:tag name="AS_UNIQUEID" val="1728"/>
</p:tagLst>
</file>

<file path=ppt/tags/tag366.xml><?xml version="1.0" encoding="utf-8"?>
<p:tagLst xmlns:p="http://schemas.openxmlformats.org/presentationml/2006/main">
  <p:tag name="AS_UNIQUEID" val="1729"/>
  <p:tag name="KSO_WM_BEAUTIFY_FLAG" val=""/>
</p:tagLst>
</file>

<file path=ppt/tags/tag367.xml><?xml version="1.0" encoding="utf-8"?>
<p:tagLst xmlns:p="http://schemas.openxmlformats.org/presentationml/2006/main">
  <p:tag name="AS_UNIQUEID" val="1731"/>
  <p:tag name="KSO_WM_BEAUTIFY_FLAG" val=""/>
</p:tagLst>
</file>

<file path=ppt/tags/tag368.xml><?xml version="1.0" encoding="utf-8"?>
<p:tagLst xmlns:p="http://schemas.openxmlformats.org/presentationml/2006/main">
  <p:tag name="AS_UNIQUEID" val="1732"/>
  <p:tag name="KSO_WM_BEAUTIFY_FLAG" val=""/>
</p:tagLst>
</file>

<file path=ppt/tags/tag369.xml><?xml version="1.0" encoding="utf-8"?>
<p:tagLst xmlns:p="http://schemas.openxmlformats.org/presentationml/2006/main">
  <p:tag name="AS_UNIQUEID" val="7223"/>
</p:tagLst>
</file>

<file path=ppt/tags/tag37.xml><?xml version="1.0" encoding="utf-8"?>
<p:tagLst xmlns:p="http://schemas.openxmlformats.org/presentationml/2006/main">
  <p:tag name="AS_UNIQUEID" val="63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7224"/>
</p:tagLst>
</file>

<file path=ppt/tags/tag3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72.xml><?xml version="1.0" encoding="utf-8"?>
<p:tagLst xmlns:p="http://schemas.openxmlformats.org/presentationml/2006/main">
  <p:tag name="AS_UNIQUEID" val="7300"/>
</p:tagLst>
</file>

<file path=ppt/tags/tag373.xml><?xml version="1.0" encoding="utf-8"?>
<p:tagLst xmlns:p="http://schemas.openxmlformats.org/presentationml/2006/main">
  <p:tag name="AS_UNIQUEID" val="1725"/>
</p:tagLst>
</file>

<file path=ppt/tags/tag374.xml><?xml version="1.0" encoding="utf-8"?>
<p:tagLst xmlns:p="http://schemas.openxmlformats.org/presentationml/2006/main">
  <p:tag name="AS_UNIQUEID" val="1726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75.xml><?xml version="1.0" encoding="utf-8"?>
<p:tagLst xmlns:p="http://schemas.openxmlformats.org/presentationml/2006/main">
  <p:tag name="AS_UNIQUEID" val="1727"/>
  <p:tag name="KSO_WM_BEAUTIFY_FLAG" val=""/>
</p:tagLst>
</file>

<file path=ppt/tags/tag376.xml><?xml version="1.0" encoding="utf-8"?>
<p:tagLst xmlns:p="http://schemas.openxmlformats.org/presentationml/2006/main">
  <p:tag name="AS_UNIQUEID" val="1728"/>
</p:tagLst>
</file>

<file path=ppt/tags/tag377.xml><?xml version="1.0" encoding="utf-8"?>
<p:tagLst xmlns:p="http://schemas.openxmlformats.org/presentationml/2006/main">
  <p:tag name="AS_UNIQUEID" val="1729"/>
  <p:tag name="KSO_WM_BEAUTIFY_FLAG" val=""/>
</p:tagLst>
</file>

<file path=ppt/tags/tag378.xml><?xml version="1.0" encoding="utf-8"?>
<p:tagLst xmlns:p="http://schemas.openxmlformats.org/presentationml/2006/main">
  <p:tag name="AS_UNIQUEID" val="1731"/>
  <p:tag name="KSO_WM_BEAUTIFY_FLAG" val=""/>
</p:tagLst>
</file>

<file path=ppt/tags/tag379.xml><?xml version="1.0" encoding="utf-8"?>
<p:tagLst xmlns:p="http://schemas.openxmlformats.org/presentationml/2006/main">
  <p:tag name="AS_UNIQUEID" val="1732"/>
  <p:tag name="KSO_WM_BEAUTIFY_FLAG" val=""/>
</p:tagLst>
</file>

<file path=ppt/tags/tag38.xml><?xml version="1.0" encoding="utf-8"?>
<p:tagLst xmlns:p="http://schemas.openxmlformats.org/presentationml/2006/main">
  <p:tag name="AS_UNIQUEID" val="63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7226"/>
</p:tagLst>
</file>

<file path=ppt/tags/tag381.xml><?xml version="1.0" encoding="utf-8"?>
<p:tagLst xmlns:p="http://schemas.openxmlformats.org/presentationml/2006/main">
  <p:tag name="AS_UNIQUEID" val="7227"/>
</p:tagLst>
</file>

<file path=ppt/tags/tag382.xml><?xml version="1.0" encoding="utf-8"?>
<p:tagLst xmlns:p="http://schemas.openxmlformats.org/presentationml/2006/main">
  <p:tag name="AS_UNIQUEID" val="7228"/>
</p:tagLst>
</file>

<file path=ppt/tags/tag383.xml><?xml version="1.0" encoding="utf-8"?>
<p:tagLst xmlns:p="http://schemas.openxmlformats.org/presentationml/2006/main">
  <p:tag name="AS_UNIQUEID" val="7229"/>
</p:tagLst>
</file>

<file path=ppt/tags/tag384.xml><?xml version="1.0" encoding="utf-8"?>
<p:tagLst xmlns:p="http://schemas.openxmlformats.org/presentationml/2006/main">
  <p:tag name="AS_UNIQUEID" val="7230"/>
</p:tagLst>
</file>

<file path=ppt/tags/tag3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386.xml><?xml version="1.0" encoding="utf-8"?>
<p:tagLst xmlns:p="http://schemas.openxmlformats.org/presentationml/2006/main">
  <p:tag name="AS_UNIQUEID" val="7301"/>
</p:tagLst>
</file>

<file path=ppt/tags/tag387.xml><?xml version="1.0" encoding="utf-8"?>
<p:tagLst xmlns:p="http://schemas.openxmlformats.org/presentationml/2006/main">
  <p:tag name="AS_UNIQUEID" val="2307"/>
</p:tagLst>
</file>

<file path=ppt/tags/tag388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89.xml><?xml version="1.0" encoding="utf-8"?>
<p:tagLst xmlns:p="http://schemas.openxmlformats.org/presentationml/2006/main">
  <p:tag name="AS_UNIQUEID" val="2309"/>
  <p:tag name="KSO_WM_BEAUTIFY_FLAG" val=""/>
</p:tagLst>
</file>

<file path=ppt/tags/tag39.xml><?xml version="1.0" encoding="utf-8"?>
<p:tagLst xmlns:p="http://schemas.openxmlformats.org/presentationml/2006/main">
  <p:tag name="AS_UNIQUEID" val="63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2310"/>
</p:tagLst>
</file>

<file path=ppt/tags/tag391.xml><?xml version="1.0" encoding="utf-8"?>
<p:tagLst xmlns:p="http://schemas.openxmlformats.org/presentationml/2006/main">
  <p:tag name="AS_UNIQUEID" val="2311"/>
  <p:tag name="KSO_WM_BEAUTIFY_FLAG" val=""/>
</p:tagLst>
</file>

<file path=ppt/tags/tag392.xml><?xml version="1.0" encoding="utf-8"?>
<p:tagLst xmlns:p="http://schemas.openxmlformats.org/presentationml/2006/main">
  <p:tag name="AS_UNIQUEID" val="2313"/>
  <p:tag name="KSO_WM_BEAUTIFY_FLAG" val=""/>
</p:tagLst>
</file>

<file path=ppt/tags/tag393.xml><?xml version="1.0" encoding="utf-8"?>
<p:tagLst xmlns:p="http://schemas.openxmlformats.org/presentationml/2006/main">
  <p:tag name="AS_UNIQUEID" val="2314"/>
  <p:tag name="KSO_WM_BEAUTIFY_FLAG" val=""/>
</p:tagLst>
</file>

<file path=ppt/tags/tag394.xml><?xml version="1.0" encoding="utf-8"?>
<p:tagLst xmlns:p="http://schemas.openxmlformats.org/presentationml/2006/main">
  <p:tag name="AS_UNIQUEID" val="7232"/>
</p:tagLst>
</file>

<file path=ppt/tags/tag395.xml><?xml version="1.0" encoding="utf-8"?>
<p:tagLst xmlns:p="http://schemas.openxmlformats.org/presentationml/2006/main">
  <p:tag name="AS_UNIQUEID" val="7302"/>
</p:tagLst>
</file>

<file path=ppt/tags/tag396.xml><?xml version="1.0" encoding="utf-8"?>
<p:tagLst xmlns:p="http://schemas.openxmlformats.org/presentationml/2006/main">
  <p:tag name="AS_UNIQUEID" val="2307"/>
</p:tagLst>
</file>

<file path=ppt/tags/tag397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398.xml><?xml version="1.0" encoding="utf-8"?>
<p:tagLst xmlns:p="http://schemas.openxmlformats.org/presentationml/2006/main">
  <p:tag name="AS_UNIQUEID" val="2309"/>
  <p:tag name="KSO_WM_BEAUTIFY_FLAG" val=""/>
</p:tagLst>
</file>

<file path=ppt/tags/tag399.xml><?xml version="1.0" encoding="utf-8"?>
<p:tagLst xmlns:p="http://schemas.openxmlformats.org/presentationml/2006/main">
  <p:tag name="AS_UNIQUEID" val="2310"/>
</p:tagLst>
</file>

<file path=ppt/tags/tag4.xml><?xml version="1.0" encoding="utf-8"?>
<p:tagLst xmlns:p="http://schemas.openxmlformats.org/presentationml/2006/main">
  <p:tag name="AS_UNIQUEID" val="6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7264"/>
</p:tagLst>
</file>

<file path=ppt/tags/tag400.xml><?xml version="1.0" encoding="utf-8"?>
<p:tagLst xmlns:p="http://schemas.openxmlformats.org/presentationml/2006/main">
  <p:tag name="AS_UNIQUEID" val="2311"/>
  <p:tag name="KSO_WM_BEAUTIFY_FLAG" val=""/>
</p:tagLst>
</file>

<file path=ppt/tags/tag401.xml><?xml version="1.0" encoding="utf-8"?>
<p:tagLst xmlns:p="http://schemas.openxmlformats.org/presentationml/2006/main">
  <p:tag name="AS_UNIQUEID" val="2313"/>
  <p:tag name="KSO_WM_BEAUTIFY_FLAG" val=""/>
</p:tagLst>
</file>

<file path=ppt/tags/tag402.xml><?xml version="1.0" encoding="utf-8"?>
<p:tagLst xmlns:p="http://schemas.openxmlformats.org/presentationml/2006/main">
  <p:tag name="AS_UNIQUEID" val="2314"/>
  <p:tag name="KSO_WM_BEAUTIFY_FLAG" val=""/>
</p:tagLst>
</file>

<file path=ppt/tags/tag403.xml><?xml version="1.0" encoding="utf-8"?>
<p:tagLst xmlns:p="http://schemas.openxmlformats.org/presentationml/2006/main">
  <p:tag name="AS_UNIQUEID" val="7234"/>
</p:tagLst>
</file>

<file path=ppt/tags/tag404.xml><?xml version="1.0" encoding="utf-8"?>
<p:tagLst xmlns:p="http://schemas.openxmlformats.org/presentationml/2006/main">
  <p:tag name="AS_UNIQUEID" val="7235"/>
</p:tagLst>
</file>

<file path=ppt/tags/tag405.xml><?xml version="1.0" encoding="utf-8"?>
<p:tagLst xmlns:p="http://schemas.openxmlformats.org/presentationml/2006/main">
  <p:tag name="AS_UNIQUEID" val="7236"/>
</p:tagLst>
</file>

<file path=ppt/tags/tag406.xml><?xml version="1.0" encoding="utf-8"?>
<p:tagLst xmlns:p="http://schemas.openxmlformats.org/presentationml/2006/main">
  <p:tag name="AS_UNIQUEID" val="7237"/>
</p:tagLst>
</file>

<file path=ppt/tags/tag407.xml><?xml version="1.0" encoding="utf-8"?>
<p:tagLst xmlns:p="http://schemas.openxmlformats.org/presentationml/2006/main">
  <p:tag name="AS_UNIQUEID" val="7238"/>
</p:tagLst>
</file>

<file path=ppt/tags/tag408.xml><?xml version="1.0" encoding="utf-8"?>
<p:tagLst xmlns:p="http://schemas.openxmlformats.org/presentationml/2006/main">
  <p:tag name="AS_UNIQUEID" val="7239"/>
</p:tagLst>
</file>

<file path=ppt/tags/tag409.xml><?xml version="1.0" encoding="utf-8"?>
<p:tagLst xmlns:p="http://schemas.openxmlformats.org/presentationml/2006/main">
  <p:tag name="AS_UNIQUEID" val="7240"/>
</p:tagLst>
</file>

<file path=ppt/tags/tag41.xml><?xml version="1.0" encoding="utf-8"?>
<p:tagLst xmlns:p="http://schemas.openxmlformats.org/presentationml/2006/main">
  <p:tag name="AS_UNIQUEID" val="63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7241"/>
</p:tagLst>
</file>

<file path=ppt/tags/tag411.xml><?xml version="1.0" encoding="utf-8"?>
<p:tagLst xmlns:p="http://schemas.openxmlformats.org/presentationml/2006/main">
  <p:tag name="AS_UNIQUEID" val="7242"/>
</p:tagLst>
</file>

<file path=ppt/tags/tag412.xml><?xml version="1.0" encoding="utf-8"?>
<p:tagLst xmlns:p="http://schemas.openxmlformats.org/presentationml/2006/main">
  <p:tag name="AS_UNIQUEID" val="7243"/>
</p:tagLst>
</file>

<file path=ppt/tags/tag413.xml><?xml version="1.0" encoding="utf-8"?>
<p:tagLst xmlns:p="http://schemas.openxmlformats.org/presentationml/2006/main">
  <p:tag name="AS_UNIQUEID" val="7244"/>
</p:tagLst>
</file>

<file path=ppt/tags/tag414.xml><?xml version="1.0" encoding="utf-8"?>
<p:tagLst xmlns:p="http://schemas.openxmlformats.org/presentationml/2006/main">
  <p:tag name="AS_UNIQUEID" val="7303"/>
</p:tagLst>
</file>

<file path=ppt/tags/tag415.xml><?xml version="1.0" encoding="utf-8"?>
<p:tagLst xmlns:p="http://schemas.openxmlformats.org/presentationml/2006/main">
  <p:tag name="AS_UNIQUEID" val="2307"/>
</p:tagLst>
</file>

<file path=ppt/tags/tag416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17.xml><?xml version="1.0" encoding="utf-8"?>
<p:tagLst xmlns:p="http://schemas.openxmlformats.org/presentationml/2006/main">
  <p:tag name="AS_UNIQUEID" val="2309"/>
  <p:tag name="KSO_WM_BEAUTIFY_FLAG" val=""/>
</p:tagLst>
</file>

<file path=ppt/tags/tag418.xml><?xml version="1.0" encoding="utf-8"?>
<p:tagLst xmlns:p="http://schemas.openxmlformats.org/presentationml/2006/main">
  <p:tag name="AS_UNIQUEID" val="2310"/>
</p:tagLst>
</file>

<file path=ppt/tags/tag419.xml><?xml version="1.0" encoding="utf-8"?>
<p:tagLst xmlns:p="http://schemas.openxmlformats.org/presentationml/2006/main">
  <p:tag name="AS_UNIQUEID" val="2311"/>
  <p:tag name="KSO_WM_BEAUTIFY_FLAG" val=""/>
</p:tagLst>
</file>

<file path=ppt/tags/tag42.xml><?xml version="1.0" encoding="utf-8"?>
<p:tagLst xmlns:p="http://schemas.openxmlformats.org/presentationml/2006/main">
  <p:tag name="AS_UNIQUEID" val="63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2313"/>
  <p:tag name="KSO_WM_BEAUTIFY_FLAG" val=""/>
</p:tagLst>
</file>

<file path=ppt/tags/tag421.xml><?xml version="1.0" encoding="utf-8"?>
<p:tagLst xmlns:p="http://schemas.openxmlformats.org/presentationml/2006/main">
  <p:tag name="AS_UNIQUEID" val="2314"/>
  <p:tag name="KSO_WM_BEAUTIFY_FLAG" val=""/>
</p:tagLst>
</file>

<file path=ppt/tags/tag422.xml><?xml version="1.0" encoding="utf-8"?>
<p:tagLst xmlns:p="http://schemas.openxmlformats.org/presentationml/2006/main">
  <p:tag name="AS_UNIQUEID" val="7246"/>
</p:tagLst>
</file>

<file path=ppt/tags/tag423.xml><?xml version="1.0" encoding="utf-8"?>
<p:tagLst xmlns:p="http://schemas.openxmlformats.org/presentationml/2006/main">
  <p:tag name="AS_UNIQUEID" val="7247"/>
</p:tagLst>
</file>

<file path=ppt/tags/tag424.xml><?xml version="1.0" encoding="utf-8"?>
<p:tagLst xmlns:p="http://schemas.openxmlformats.org/presentationml/2006/main">
  <p:tag name="AS_UNIQUEID" val="7248"/>
</p:tagLst>
</file>

<file path=ppt/tags/tag425.xml><?xml version="1.0" encoding="utf-8"?>
<p:tagLst xmlns:p="http://schemas.openxmlformats.org/presentationml/2006/main">
  <p:tag name="AS_UNIQUEID" val="7249"/>
</p:tagLst>
</file>

<file path=ppt/tags/tag426.xml><?xml version="1.0" encoding="utf-8"?>
<p:tagLst xmlns:p="http://schemas.openxmlformats.org/presentationml/2006/main">
  <p:tag name="AS_UNIQUEID" val="7306"/>
</p:tagLst>
</file>

<file path=ppt/tags/tag427.xml><?xml version="1.0" encoding="utf-8"?>
<p:tagLst xmlns:p="http://schemas.openxmlformats.org/presentationml/2006/main">
  <p:tag name="AS_UNIQUEID" val="7304"/>
</p:tagLst>
</file>

<file path=ppt/tags/tag428.xml><?xml version="1.0" encoding="utf-8"?>
<p:tagLst xmlns:p="http://schemas.openxmlformats.org/presentationml/2006/main">
  <p:tag name="AS_UNIQUEID" val="2307"/>
</p:tagLst>
</file>

<file path=ppt/tags/tag429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3.xml><?xml version="1.0" encoding="utf-8"?>
<p:tagLst xmlns:p="http://schemas.openxmlformats.org/presentationml/2006/main">
  <p:tag name="AS_UNIQUEID" val="63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2309"/>
  <p:tag name="KSO_WM_BEAUTIFY_FLAG" val=""/>
</p:tagLst>
</file>

<file path=ppt/tags/tag431.xml><?xml version="1.0" encoding="utf-8"?>
<p:tagLst xmlns:p="http://schemas.openxmlformats.org/presentationml/2006/main">
  <p:tag name="AS_UNIQUEID" val="2310"/>
</p:tagLst>
</file>

<file path=ppt/tags/tag432.xml><?xml version="1.0" encoding="utf-8"?>
<p:tagLst xmlns:p="http://schemas.openxmlformats.org/presentationml/2006/main">
  <p:tag name="AS_UNIQUEID" val="2311"/>
  <p:tag name="KSO_WM_BEAUTIFY_FLAG" val=""/>
</p:tagLst>
</file>

<file path=ppt/tags/tag433.xml><?xml version="1.0" encoding="utf-8"?>
<p:tagLst xmlns:p="http://schemas.openxmlformats.org/presentationml/2006/main">
  <p:tag name="AS_UNIQUEID" val="2313"/>
  <p:tag name="KSO_WM_BEAUTIFY_FLAG" val=""/>
</p:tagLst>
</file>

<file path=ppt/tags/tag434.xml><?xml version="1.0" encoding="utf-8"?>
<p:tagLst xmlns:p="http://schemas.openxmlformats.org/presentationml/2006/main">
  <p:tag name="AS_UNIQUEID" val="2314"/>
  <p:tag name="KSO_WM_BEAUTIFY_FLAG" val=""/>
</p:tagLst>
</file>

<file path=ppt/tags/tag435.xml><?xml version="1.0" encoding="utf-8"?>
<p:tagLst xmlns:p="http://schemas.openxmlformats.org/presentationml/2006/main">
  <p:tag name="AS_UNIQUEID" val="7251"/>
</p:tagLst>
</file>

<file path=ppt/tags/tag436.xml><?xml version="1.0" encoding="utf-8"?>
<p:tagLst xmlns:p="http://schemas.openxmlformats.org/presentationml/2006/main">
  <p:tag name="AS_UNIQUEID" val="7252"/>
</p:tagLst>
</file>

<file path=ppt/tags/tag437.xml><?xml version="1.0" encoding="utf-8"?>
<p:tagLst xmlns:p="http://schemas.openxmlformats.org/presentationml/2006/main">
  <p:tag name="AS_UNIQUEID" val="7253"/>
</p:tagLst>
</file>

<file path=ppt/tags/tag438.xml><?xml version="1.0" encoding="utf-8"?>
<p:tagLst xmlns:p="http://schemas.openxmlformats.org/presentationml/2006/main">
  <p:tag name="AS_UNIQUEID" val="7305"/>
</p:tagLst>
</file>

<file path=ppt/tags/tag439.xml><?xml version="1.0" encoding="utf-8"?>
<p:tagLst xmlns:p="http://schemas.openxmlformats.org/presentationml/2006/main">
  <p:tag name="AS_UNIQUEID" val="6823"/>
</p:tagLst>
</file>

<file path=ppt/tags/tag44.xml><?xml version="1.0" encoding="utf-8"?>
<p:tagLst xmlns:p="http://schemas.openxmlformats.org/presentationml/2006/main">
  <p:tag name="AS_UNIQUEID" val="7265"/>
</p:tagLst>
</file>

<file path=ppt/tags/tag440.xml><?xml version="1.0" encoding="utf-8"?>
<p:tagLst xmlns:p="http://schemas.openxmlformats.org/presentationml/2006/main">
  <p:tag name="AS_UNIQUEID" val="6824"/>
</p:tagLst>
</file>

<file path=ppt/tags/tag441.xml><?xml version="1.0" encoding="utf-8"?>
<p:tagLst xmlns:p="http://schemas.openxmlformats.org/presentationml/2006/main">
  <p:tag name="AS_UNIQUEID" val="6835"/>
</p:tagLst>
</file>

<file path=ppt/tags/tag442.xml><?xml version="1.0" encoding="utf-8"?>
<p:tagLst xmlns:p="http://schemas.openxmlformats.org/presentationml/2006/main">
  <p:tag name="AS_UNIQUEID" val="2307"/>
</p:tagLst>
</file>

<file path=ppt/tags/tag443.xml><?xml version="1.0" encoding="utf-8"?>
<p:tagLst xmlns:p="http://schemas.openxmlformats.org/presentationml/2006/main">
  <p:tag name="AS_UNIQUEID" val="2308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444.xml><?xml version="1.0" encoding="utf-8"?>
<p:tagLst xmlns:p="http://schemas.openxmlformats.org/presentationml/2006/main">
  <p:tag name="AS_UNIQUEID" val="2309"/>
  <p:tag name="KSO_WM_BEAUTIFY_FLAG" val=""/>
</p:tagLst>
</file>

<file path=ppt/tags/tag445.xml><?xml version="1.0" encoding="utf-8"?>
<p:tagLst xmlns:p="http://schemas.openxmlformats.org/presentationml/2006/main">
  <p:tag name="AS_UNIQUEID" val="2310"/>
</p:tagLst>
</file>

<file path=ppt/tags/tag446.xml><?xml version="1.0" encoding="utf-8"?>
<p:tagLst xmlns:p="http://schemas.openxmlformats.org/presentationml/2006/main">
  <p:tag name="AS_UNIQUEID" val="2311"/>
  <p:tag name="KSO_WM_BEAUTIFY_FLAG" val=""/>
</p:tagLst>
</file>

<file path=ppt/tags/tag447.xml><?xml version="1.0" encoding="utf-8"?>
<p:tagLst xmlns:p="http://schemas.openxmlformats.org/presentationml/2006/main">
  <p:tag name="AS_UNIQUEID" val="2313"/>
  <p:tag name="KSO_WM_BEAUTIFY_FLAG" val=""/>
</p:tagLst>
</file>

<file path=ppt/tags/tag448.xml><?xml version="1.0" encoding="utf-8"?>
<p:tagLst xmlns:p="http://schemas.openxmlformats.org/presentationml/2006/main">
  <p:tag name="AS_UNIQUEID" val="2314"/>
  <p:tag name="KSO_WM_BEAUTIFY_FLAG" val=""/>
</p:tagLst>
</file>

<file path=ppt/tags/tag449.xml><?xml version="1.0" encoding="utf-8"?>
<p:tagLst xmlns:p="http://schemas.openxmlformats.org/presentationml/2006/main">
  <p:tag name="AS_UNIQUEID" val="6832"/>
</p:tagLst>
</file>

<file path=ppt/tags/tag45.xml><?xml version="1.0" encoding="utf-8"?>
<p:tagLst xmlns:p="http://schemas.openxmlformats.org/presentationml/2006/main">
  <p:tag name="AS_UNIQUEID" val="63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p="http://schemas.openxmlformats.org/presentationml/2006/main">
  <p:tag name="AS_UNIQUEID" val="7004"/>
</p:tagLst>
</file>

<file path=ppt/tags/tag451.xml><?xml version="1.0" encoding="utf-8"?>
<p:tagLst xmlns:p="http://schemas.openxmlformats.org/presentationml/2006/main">
  <p:tag name="AS_UNIQUEID" val="7006"/>
</p:tagLst>
</file>

<file path=ppt/tags/tag452.xml><?xml version="1.0" encoding="utf-8"?>
<p:tagLst xmlns:p="http://schemas.openxmlformats.org/presentationml/2006/main">
  <p:tag name="AS_UNIQUEID" val="7007"/>
</p:tagLst>
</file>

<file path=ppt/tags/tag453.xml><?xml version="1.0" encoding="utf-8"?>
<p:tagLst xmlns:p="http://schemas.openxmlformats.org/presentationml/2006/main">
  <p:tag name="AS_UNIQUEID" val="7008"/>
</p:tagLst>
</file>

<file path=ppt/tags/tag454.xml><?xml version="1.0" encoding="utf-8"?>
<p:tagLst xmlns:p="http://schemas.openxmlformats.org/presentationml/2006/main">
  <p:tag name="AS_UNIQUEID" val="7255"/>
</p:tagLst>
</file>

<file path=ppt/tags/tag455.xml><?xml version="1.0" encoding="utf-8"?>
<p:tagLst xmlns:p="http://schemas.openxmlformats.org/presentationml/2006/main">
  <p:tag name="AS_UNIQUEID" val="7256"/>
</p:tagLst>
</file>

<file path=ppt/tags/tag456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</p:tagLst>
</file>

<file path=ppt/tags/tag46.xml><?xml version="1.0" encoding="utf-8"?>
<p:tagLst xmlns:p="http://schemas.openxmlformats.org/presentationml/2006/main">
  <p:tag name="AS_UNIQUEID" val="63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63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63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63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6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63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7266"/>
</p:tagLst>
</file>

<file path=ppt/tags/tag52.xml><?xml version="1.0" encoding="utf-8"?>
<p:tagLst xmlns:p="http://schemas.openxmlformats.org/presentationml/2006/main">
  <p:tag name="AS_UNIQUEID" val="63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63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63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63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63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7267"/>
</p:tagLst>
</file>

<file path=ppt/tags/tag58.xml><?xml version="1.0" encoding="utf-8"?>
<p:tagLst xmlns:p="http://schemas.openxmlformats.org/presentationml/2006/main">
  <p:tag name="AS_UNIQUEID" val="63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63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6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63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6385"/>
</p:tagLst>
</file>

<file path=ppt/tags/tag62.xml><?xml version="1.0" encoding="utf-8"?>
<p:tagLst xmlns:p="http://schemas.openxmlformats.org/presentationml/2006/main">
  <p:tag name="AS_UNIQUEID" val="7268"/>
</p:tagLst>
</file>

<file path=ppt/tags/tag63.xml><?xml version="1.0" encoding="utf-8"?>
<p:tagLst xmlns:p="http://schemas.openxmlformats.org/presentationml/2006/main">
  <p:tag name="AS_UNIQUEID" val="63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63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63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63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63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7269"/>
</p:tagLst>
</file>

<file path=ppt/tags/tag69.xml><?xml version="1.0" encoding="utf-8"?>
<p:tagLst xmlns:p="http://schemas.openxmlformats.org/presentationml/2006/main">
  <p:tag name="AS_UNIQUEID" val="6393"/>
  <p:tag name="KSO_WM_BEAUTIFY_FLAG" val="#fgm#"/>
  <p:tag name="KSO_WM_LAYOUT_CHECK_HASH" val="b80820b227f7a61bce90a36fcc36b3ef8468e9dc"/>
  <p:tag name="KSO_WM_NEWLAYOUT_ID" val="75"/>
  <p:tag name="KSO_WM_UNIT_INDEX" val="1"/>
  <p:tag name="KSO_WM_UNIT_TYPE" val="a"/>
</p:tagLst>
</file>

<file path=ppt/tags/tag7.xml><?xml version="1.0" encoding="utf-8"?>
<p:tagLst xmlns:p="http://schemas.openxmlformats.org/presentationml/2006/main">
  <p:tag name="AS_UNIQUEID" val="7259"/>
</p:tagLst>
</file>

<file path=ppt/tags/tag70.xml><?xml version="1.0" encoding="utf-8"?>
<p:tagLst xmlns:p="http://schemas.openxmlformats.org/presentationml/2006/main">
  <p:tag name="AS_UNIQUEID" val="6394"/>
  <p:tag name="KSO_WM_BEAUTIFY_FLAG" val="#fgm#"/>
  <p:tag name="KSO_WM_DIAGRAM_GROUP_CODE" val="1"/>
  <p:tag name="KSO_WM_UNIT_INDEX" val="1_1_1"/>
  <p:tag name="KSO_WM_UNIT_TYPE" val="l_h_a"/>
</p:tagLst>
</file>

<file path=ppt/tags/tag71.xml><?xml version="1.0" encoding="utf-8"?>
<p:tagLst xmlns:p="http://schemas.openxmlformats.org/presentationml/2006/main">
  <p:tag name="AS_UNIQUEID" val="6395"/>
  <p:tag name="KSO_WM_BEAUTIFY_FLAG" val="#fgm#"/>
  <p:tag name="KSO_WM_DIAGRAM_GROUP_CODE" val="1"/>
  <p:tag name="KSO_WM_UNIT_INDEX" val="1_1_1"/>
  <p:tag name="KSO_WM_UNIT_TYPE" val="l_h_f"/>
</p:tagLst>
</file>

<file path=ppt/tags/tag72.xml><?xml version="1.0" encoding="utf-8"?>
<p:tagLst xmlns:p="http://schemas.openxmlformats.org/presentationml/2006/main">
  <p:tag name="AS_UNIQUEID" val="6396"/>
  <p:tag name="KSO_WM_BEAUTIFY_FLAG" val="#fgm#"/>
  <p:tag name="KSO_WM_DIAGRAM_GROUP_CODE" val="1"/>
  <p:tag name="KSO_WM_UNIT_INDEX" val="1_2_1"/>
  <p:tag name="KSO_WM_UNIT_TYPE" val="l_h_a"/>
</p:tagLst>
</file>

<file path=ppt/tags/tag73.xml><?xml version="1.0" encoding="utf-8"?>
<p:tagLst xmlns:p="http://schemas.openxmlformats.org/presentationml/2006/main">
  <p:tag name="AS_UNIQUEID" val="6397"/>
  <p:tag name="KSO_WM_BEAUTIFY_FLAG" val="#fgm#"/>
  <p:tag name="KSO_WM_DIAGRAM_GROUP_CODE" val="1"/>
  <p:tag name="KSO_WM_UNIT_INDEX" val="1_2_1"/>
  <p:tag name="KSO_WM_UNIT_TYPE" val="l_h_f"/>
</p:tagLst>
</file>

<file path=ppt/tags/tag74.xml><?xml version="1.0" encoding="utf-8"?>
<p:tagLst xmlns:p="http://schemas.openxmlformats.org/presentationml/2006/main">
  <p:tag name="AS_UNIQUEID" val="6398"/>
  <p:tag name="KSO_WM_BEAUTIFY_FLAG" val="#fgm#"/>
  <p:tag name="KSO_WM_DIAGRAM_GROUP_CODE" val="1"/>
  <p:tag name="KSO_WM_UNIT_INDEX" val="1_3_1"/>
  <p:tag name="KSO_WM_UNIT_TYPE" val="l_h_a"/>
</p:tagLst>
</file>

<file path=ppt/tags/tag75.xml><?xml version="1.0" encoding="utf-8"?>
<p:tagLst xmlns:p="http://schemas.openxmlformats.org/presentationml/2006/main">
  <p:tag name="AS_UNIQUEID" val="6399"/>
  <p:tag name="KSO_WM_BEAUTIFY_FLAG" val="#fgm#"/>
  <p:tag name="KSO_WM_DIAGRAM_GROUP_CODE" val="1"/>
  <p:tag name="KSO_WM_UNIT_INDEX" val="1_3_1"/>
  <p:tag name="KSO_WM_UNIT_TYPE" val="l_h_f"/>
</p:tagLst>
</file>

<file path=ppt/tags/tag76.xml><?xml version="1.0" encoding="utf-8"?>
<p:tagLst xmlns:p="http://schemas.openxmlformats.org/presentationml/2006/main">
  <p:tag name="AS_UNIQUEID" val="6400"/>
  <p:tag name="KSO_WM_BEAUTIFY_FLAG" val="#fgm#"/>
  <p:tag name="KSO_WM_DIAGRAM_GROUP_CODE" val="1"/>
  <p:tag name="KSO_WM_UNIT_INDEX" val="1_4_1"/>
  <p:tag name="KSO_WM_UNIT_TYPE" val="l_h_a"/>
</p:tagLst>
</file>

<file path=ppt/tags/tag77.xml><?xml version="1.0" encoding="utf-8"?>
<p:tagLst xmlns:p="http://schemas.openxmlformats.org/presentationml/2006/main">
  <p:tag name="AS_UNIQUEID" val="6401"/>
  <p:tag name="KSO_WM_BEAUTIFY_FLAG" val="#fgm#"/>
  <p:tag name="KSO_WM_DIAGRAM_GROUP_CODE" val="1"/>
  <p:tag name="KSO_WM_UNIT_INDEX" val="1_4_1"/>
  <p:tag name="KSO_WM_UNIT_TYPE" val="l_h_f"/>
</p:tagLst>
</file>

<file path=ppt/tags/tag78.xml><?xml version="1.0" encoding="utf-8"?>
<p:tagLst xmlns:p="http://schemas.openxmlformats.org/presentationml/2006/main">
  <p:tag name="AS_UNIQUEID" val="6402"/>
  <p:tag name="KSO_WM_BEAUTIFY_FLAG" val="#fgm#"/>
  <p:tag name="KSO_WM_DIAGRAM_GROUP_CODE" val="1"/>
  <p:tag name="KSO_WM_UNIT_INDEX" val="1_5_1"/>
  <p:tag name="KSO_WM_UNIT_TYPE" val="l_h_a"/>
</p:tagLst>
</file>

<file path=ppt/tags/tag79.xml><?xml version="1.0" encoding="utf-8"?>
<p:tagLst xmlns:p="http://schemas.openxmlformats.org/presentationml/2006/main">
  <p:tag name="AS_UNIQUEID" val="6403"/>
  <p:tag name="KSO_WM_BEAUTIFY_FLAG" val="#fgm#"/>
  <p:tag name="KSO_WM_DIAGRAM_GROUP_CODE" val="1"/>
  <p:tag name="KSO_WM_UNIT_INDEX" val="1_5_1"/>
  <p:tag name="KSO_WM_UNIT_TYPE" val="l_h_f"/>
</p:tagLst>
</file>

<file path=ppt/tags/tag8.xml><?xml version="1.0" encoding="utf-8"?>
<p:tagLst xmlns:p="http://schemas.openxmlformats.org/presentationml/2006/main">
  <p:tag name="AS_UNIQUEID" val="6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6404"/>
  <p:tag name="KSO_WM_BEAUTIFY_FLAG" val="#fgm#"/>
  <p:tag name="KSO_WM_DIAGRAM_GROUP_CODE" val="1"/>
  <p:tag name="KSO_WM_UNIT_INDEX" val="1_6_1"/>
  <p:tag name="KSO_WM_UNIT_TYPE" val="l_h_a"/>
</p:tagLst>
</file>

<file path=ppt/tags/tag81.xml><?xml version="1.0" encoding="utf-8"?>
<p:tagLst xmlns:p="http://schemas.openxmlformats.org/presentationml/2006/main">
  <p:tag name="AS_UNIQUEID" val="6405"/>
  <p:tag name="KSO_WM_BEAUTIFY_FLAG" val="#fgm#"/>
  <p:tag name="KSO_WM_DIAGRAM_GROUP_CODE" val="1"/>
  <p:tag name="KSO_WM_UNIT_INDEX" val="1_6_1"/>
  <p:tag name="KSO_WM_UNIT_TYPE" val="l_h_f"/>
</p:tagLst>
</file>

<file path=ppt/tags/tag82.xml><?xml version="1.0" encoding="utf-8"?>
<p:tagLst xmlns:p="http://schemas.openxmlformats.org/presentationml/2006/main">
  <p:tag name="AS_UNIQUEID" val="6406"/>
</p:tagLst>
</file>

<file path=ppt/tags/tag83.xml><?xml version="1.0" encoding="utf-8"?>
<p:tagLst xmlns:p="http://schemas.openxmlformats.org/presentationml/2006/main">
  <p:tag name="AS_UNIQUEID" val="6407"/>
</p:tagLst>
</file>

<file path=ppt/tags/tag84.xml><?xml version="1.0" encoding="utf-8"?>
<p:tagLst xmlns:p="http://schemas.openxmlformats.org/presentationml/2006/main">
  <p:tag name="AS_UNIQUEID" val="6408"/>
</p:tagLst>
</file>

<file path=ppt/tags/tag85.xml><?xml version="1.0" encoding="utf-8"?>
<p:tagLst xmlns:p="http://schemas.openxmlformats.org/presentationml/2006/main">
  <p:tag name="AS_UNIQUEID" val="7270"/>
</p:tagLst>
</file>

<file path=ppt/tags/tag86.xml><?xml version="1.0" encoding="utf-8"?>
<p:tagLst xmlns:p="http://schemas.openxmlformats.org/presentationml/2006/main">
  <p:tag name="AS_UNIQUEID" val="6410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7.xml><?xml version="1.0" encoding="utf-8"?>
<p:tagLst xmlns:p="http://schemas.openxmlformats.org/presentationml/2006/main">
  <p:tag name="AS_UNIQUEID" val="641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8.xml><?xml version="1.0" encoding="utf-8"?>
<p:tagLst xmlns:p="http://schemas.openxmlformats.org/presentationml/2006/main">
  <p:tag name="AS_UNIQUEID" val="64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9.xml><?xml version="1.0" encoding="utf-8"?>
<p:tagLst xmlns:p="http://schemas.openxmlformats.org/presentationml/2006/main">
  <p:tag name="AS_UNIQUEID" val="64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AS_UNIQUEID" val="6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64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1.xml><?xml version="1.0" encoding="utf-8"?>
<p:tagLst xmlns:p="http://schemas.openxmlformats.org/presentationml/2006/main">
  <p:tag name="AS_UNIQUEID" val="6415"/>
</p:tagLst>
</file>

<file path=ppt/tags/tag92.xml><?xml version="1.0" encoding="utf-8"?>
<p:tagLst xmlns:p="http://schemas.openxmlformats.org/presentationml/2006/main">
  <p:tag name="AS_UNIQUEID" val="6849"/>
</p:tagLst>
</file>

<file path=ppt/tags/tag93.xml><?xml version="1.0" encoding="utf-8"?>
<p:tagLst xmlns:p="http://schemas.openxmlformats.org/presentationml/2006/main">
  <p:tag name="AS_UNIQUEID" val="7022"/>
</p:tagLst>
</file>

<file path=ppt/tags/tag94.xml><?xml version="1.0" encoding="utf-8"?>
<p:tagLst xmlns:p="http://schemas.openxmlformats.org/presentationml/2006/main">
  <p:tag name="AS_UNIQUEID" val="7131"/>
</p:tagLst>
</file>

<file path=ppt/tags/tag95.xml><?xml version="1.0" encoding="utf-8"?>
<p:tagLst xmlns:p="http://schemas.openxmlformats.org/presentationml/2006/main">
  <p:tag name="AS_UNIQUEID" val="727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7.xml><?xml version="1.0" encoding="utf-8"?>
<p:tagLst xmlns:p="http://schemas.openxmlformats.org/presentationml/2006/main">
  <p:tag name="AS_UNIQUEID" val="7272"/>
</p:tagLst>
</file>

<file path=ppt/tags/tag98.xml><?xml version="1.0" encoding="utf-8"?>
<p:tagLst xmlns:p="http://schemas.openxmlformats.org/presentationml/2006/main">
  <p:tag name="AS_UNIQUEID" val="57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.xml><?xml version="1.0" encoding="utf-8"?>
<p:tagLst xmlns:p="http://schemas.openxmlformats.org/presentationml/2006/main">
  <p:tag name="AS_UNIQUEID" val="57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133</Paragraphs>
  <Slides>19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微软雅黑</vt:lpstr>
      <vt:lpstr>Wingdings</vt:lpstr>
      <vt:lpstr>Calibri Light</vt:lpstr>
      <vt:lpstr>Calibri</vt:lpstr>
      <vt:lpstr>宋体</vt:lpstr>
      <vt:lpstr>Times New Roman</vt:lpstr>
      <vt:lpstr>楷体_GB2312</vt:lpstr>
      <vt:lpstr>WPS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23.0300</AppVersion>
  <TotalTime>0</TotalTim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2025-09-16T09:53:50Z</cp:lastPrinted>
  <dcterms:created xsi:type="dcterms:W3CDTF">2025-09-16T09:53:50Z</dcterms:created>
  <dcterms:modified xsi:type="dcterms:W3CDTF">2025-09-16T01:53:50Z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