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306" r:id="rId3"/>
    <p:sldId id="307" r:id="rId4"/>
    <p:sldId id="308" r:id="rId5"/>
    <p:sldId id="309" r:id="rId6"/>
    <p:sldId id="310" r:id="rId7"/>
    <p:sldId id="311" r:id="rId8"/>
    <p:sldId id="312" r:id="rId9"/>
    <p:sldId id="313" r:id="rId10"/>
    <p:sldId id="314" r:id="rId11"/>
    <p:sldId id="315" r:id="rId12"/>
    <p:sldId id="316" r:id="rId13"/>
    <p:sldId id="317" r:id="rId14"/>
    <p:sldId id="318" r:id="rId15"/>
    <p:sldId id="319" r:id="rId16"/>
    <p:sldId id="320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9FE8"/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333" autoAdjust="0"/>
  </p:normalViewPr>
  <p:slideViewPr>
    <p:cSldViewPr snapToGrid="0">
      <p:cViewPr varScale="1">
        <p:scale>
          <a:sx n="86" d="100"/>
          <a:sy n="86" d="100"/>
        </p:scale>
        <p:origin x="-72" y="-10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" action="ppaction://noaction"/>
          </p:cNvPr>
          <p:cNvSpPr/>
          <p:nvPr userDrawn="1"/>
        </p:nvSpPr>
        <p:spPr>
          <a:xfrm>
            <a:off x="2856475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基础知识回顾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489028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" action="ppaction://noaction"/>
          </p:cNvPr>
          <p:cNvSpPr/>
          <p:nvPr userDrawn="1"/>
        </p:nvSpPr>
        <p:spPr>
          <a:xfrm>
            <a:off x="6952855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19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19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期末复习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Document8.docx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Document9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0.emf"/><Relationship Id="rId4" Type="http://schemas.openxmlformats.org/officeDocument/2006/relationships/package" Target="../embeddings/Microsoft_Word_Document10.docx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1.emf"/><Relationship Id="rId4" Type="http://schemas.openxmlformats.org/officeDocument/2006/relationships/package" Target="../embeddings/Microsoft_Word_Document11.docx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Document1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Document2.doc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Document3.docx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Document4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Document5.docx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oleObject" Target="../embeddings/oleObject6.bin"/><Relationship Id="rId7" Type="http://schemas.openxmlformats.org/officeDocument/2006/relationships/package" Target="../embeddings/Microsoft_Word_Document7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6.emf"/><Relationship Id="rId4" Type="http://schemas.openxmlformats.org/officeDocument/2006/relationships/package" Target="../embeddings/Microsoft_Word_Document6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期末复习专题六　测量小灯泡的电功率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42364" y="890443"/>
            <a:ext cx="11430000" cy="5170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台州中考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图甲是测定小灯泡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额定电压为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V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电功率的实验电路。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2488932"/>
              </p:ext>
            </p:extLst>
          </p:nvPr>
        </p:nvGraphicFramePr>
        <p:xfrm>
          <a:off x="1645023" y="1407508"/>
          <a:ext cx="8826765" cy="45828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文档" r:id="rId4" imgW="3837724" imgH="1992533" progId="Word.Document.12">
                  <p:embed/>
                </p:oleObj>
              </mc:Choice>
              <mc:Fallback>
                <p:oleObj name="文档" r:id="rId4" imgW="3837724" imgH="199253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45023" y="1407508"/>
                        <a:ext cx="8826765" cy="45828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6880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189472"/>
            <a:ext cx="11430000" cy="27330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某同学根据实验数据画出如图乙所示的图像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则该小灯泡的额定功率为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0.8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。老师认为图乙曲线右半段不符合实验事实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理由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当实际电压远大于小灯泡的额定电压时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小灯泡会烧毁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或电源电压只有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V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另一同学为探究电流跟电阻的关系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换用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4.5 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的电源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并用多个不同阻值的定值电阻替换图甲中的小灯泡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得到如图丙的图像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则他选用的滑动变阻器的最大阻值至少为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550530" y="2301018"/>
            <a:ext cx="702355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10550531" y="2623234"/>
            <a:ext cx="70235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706315" y="3182467"/>
            <a:ext cx="10332387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706316" y="3504683"/>
            <a:ext cx="1033238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05714" y="4455889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405714" y="4778105"/>
            <a:ext cx="3908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0539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75130" y="682848"/>
            <a:ext cx="5952564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聊城中考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测量小灯泡的电功率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小灯泡的额定电压为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2.5 V,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电阻大约为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Ω,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有两个规格分别为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“10 Ω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A”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滑动变阻器和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“50 Ω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A”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滑动变阻器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电源电压为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3252726"/>
              </p:ext>
            </p:extLst>
          </p:nvPr>
        </p:nvGraphicFramePr>
        <p:xfrm>
          <a:off x="4442012" y="1228306"/>
          <a:ext cx="8826765" cy="49560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文档" r:id="rId4" imgW="3837724" imgH="2154791" progId="Word.Document.12">
                  <p:embed/>
                </p:oleObj>
              </mc:Choice>
              <mc:Fallback>
                <p:oleObj name="文档" r:id="rId4" imgW="3837724" imgH="215479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42012" y="1228306"/>
                        <a:ext cx="8826765" cy="49560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75131" y="3566964"/>
            <a:ext cx="5320552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本实验中应选择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滑动变阻器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请你用笔画线代替导线将如图甲中的实物电路连接完整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要求滑动变阻器的滑片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向左移动时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滑动变阻器连入电路的阻值变大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8676" y="3652477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/>
          <p:cNvCxnSpPr/>
          <p:nvPr/>
        </p:nvCxnSpPr>
        <p:spPr>
          <a:xfrm>
            <a:off x="3578676" y="3974693"/>
            <a:ext cx="3908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4252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4990688"/>
              </p:ext>
            </p:extLst>
          </p:nvPr>
        </p:nvGraphicFramePr>
        <p:xfrm>
          <a:off x="340659" y="1020994"/>
          <a:ext cx="8826765" cy="2939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文档" r:id="rId4" imgW="3837724" imgH="1277875" progId="Word.Document.12">
                  <p:embed/>
                </p:oleObj>
              </mc:Choice>
              <mc:Fallback>
                <p:oleObj name="文档" r:id="rId4" imgW="3837724" imgH="127787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0659" y="1020994"/>
                        <a:ext cx="8826765" cy="2939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448236" y="4159189"/>
            <a:ext cx="11430000" cy="22898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连好电路后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发现小灯泡不亮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但电流表和电压表均有示数。接下来应进行的操作是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断开开关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更换小灯泡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检查电路是否断路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移动滑动变阻器的滑片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观察小灯泡是否发光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26878" y="4648802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/>
          <p:cNvCxnSpPr/>
          <p:nvPr/>
        </p:nvCxnSpPr>
        <p:spPr>
          <a:xfrm>
            <a:off x="2526878" y="4971018"/>
            <a:ext cx="3908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0030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189472"/>
            <a:ext cx="11430000" cy="27330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问题解决后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继续进行实验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发现电压表的示数如图乙所示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要测量小灯泡的额定功率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应将滑动变阻器的滑片向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右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端移动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直到小灯泡正常发光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此时电流表的示数如图丙所示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则小灯泡的额定功率为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0.45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5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实验中多次测量的目的是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测不同电压下小灯泡的实际功率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多次测量求平均值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减小误差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68715" y="2721148"/>
            <a:ext cx="545836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4668715" y="3043364"/>
            <a:ext cx="54583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8095655" y="3165991"/>
            <a:ext cx="78473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8095656" y="3488207"/>
            <a:ext cx="78473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668715" y="3615525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4668715" y="3937741"/>
            <a:ext cx="3908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162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61683" y="2121126"/>
            <a:ext cx="5091953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小刘设计了如图甲所示的电路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利用滑动变阻器调节小灯泡的电流和电压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观察小灯泡的发光情况。电源电压恒为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V,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是滑动变阻器。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3845082"/>
              </p:ext>
            </p:extLst>
          </p:nvPr>
        </p:nvGraphicFramePr>
        <p:xfrm>
          <a:off x="4119282" y="1038726"/>
          <a:ext cx="8826765" cy="56261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文档" r:id="rId4" imgW="3837724" imgH="2446135" progId="Word.Document.12">
                  <p:embed/>
                </p:oleObj>
              </mc:Choice>
              <mc:Fallback>
                <p:oleObj name="文档" r:id="rId4" imgW="3837724" imgH="24461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19282" y="1038726"/>
                        <a:ext cx="8826765" cy="56261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599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81476"/>
            <a:ext cx="11430000" cy="49490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闭合开关后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移动滑片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发现两电表示数始终如图乙所示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原因是将滑动变阻器的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填字母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两个接线柱接入了电路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改正错误后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小刘继续进行实验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将有关实验数据标记在图丙上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分析图丙可知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他所选择的滑动变阻器的规格是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填字母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A.20 Ω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 A	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B.20 Ω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A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C.50 Ω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 A	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D.50 Ω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A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图丙中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阴影部分的面积大小表示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小灯泡的实际功率是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0.8 W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4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实验操作时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因小灯泡不慎损坏而出现断路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无论怎样移动滑片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指针</a:t>
            </a:r>
            <a:endParaRPr lang="en-US" altLang="zh-CN" sz="24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几乎不动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几乎不动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明显偏转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0999" y="1592565"/>
            <a:ext cx="90410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381000" y="1914781"/>
            <a:ext cx="90410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4619288" y="2515202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4619288" y="2837418"/>
            <a:ext cx="3908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5673731" y="4681753"/>
            <a:ext cx="364326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/>
          <p:cNvCxnSpPr/>
          <p:nvPr/>
        </p:nvCxnSpPr>
        <p:spPr>
          <a:xfrm>
            <a:off x="5673732" y="5003969"/>
            <a:ext cx="36432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689838" y="5542772"/>
            <a:ext cx="1419047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/>
          <p:cNvCxnSpPr/>
          <p:nvPr/>
        </p:nvCxnSpPr>
        <p:spPr>
          <a:xfrm>
            <a:off x="689839" y="5864988"/>
            <a:ext cx="141904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33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94447" y="1059365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一、填空题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用如图所示电路测定小灯泡的电功率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所用电源的电压应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大于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灯泡的额定电压。要使滑动变阻器滑片向左移动时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电流表示数变小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导线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端应连接在滑动变阻器的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接线柱上。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6757831"/>
              </p:ext>
            </p:extLst>
          </p:nvPr>
        </p:nvGraphicFramePr>
        <p:xfrm>
          <a:off x="1927411" y="3396784"/>
          <a:ext cx="8826765" cy="24033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4" imgW="3837724" imgH="1044944" progId="Word.Document.12">
                  <p:embed/>
                </p:oleObj>
              </mc:Choice>
              <mc:Fallback>
                <p:oleObj name="文档" r:id="rId4" imgW="3837724" imgH="10449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27411" y="3396784"/>
                        <a:ext cx="8826765" cy="24033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8285125" y="1592564"/>
            <a:ext cx="82592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/>
          <p:cNvCxnSpPr/>
          <p:nvPr/>
        </p:nvCxnSpPr>
        <p:spPr>
          <a:xfrm>
            <a:off x="8285126" y="1914780"/>
            <a:ext cx="82592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4429818" y="2465775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/>
          <p:cNvCxnSpPr/>
          <p:nvPr/>
        </p:nvCxnSpPr>
        <p:spPr>
          <a:xfrm>
            <a:off x="4429818" y="2787991"/>
            <a:ext cx="3908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21341" y="1146493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探究小灯泡电功率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的实验电路如图甲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实验中选择额定电压为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2.5 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的小灯泡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调节滑动变阻器滑片的过程发现小灯泡亮度发生变化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这是由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小灯泡的实际功率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变化引起的。实验得到小灯泡的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U-I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图像如图乙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则小灯泡的额定功率是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0.75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157578"/>
              </p:ext>
            </p:extLst>
          </p:nvPr>
        </p:nvGraphicFramePr>
        <p:xfrm>
          <a:off x="1349188" y="2961760"/>
          <a:ext cx="8826765" cy="23610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文档" r:id="rId4" imgW="3837724" imgH="1026555" progId="Word.Document.12">
                  <p:embed/>
                </p:oleObj>
              </mc:Choice>
              <mc:Fallback>
                <p:oleObj name="文档" r:id="rId4" imgW="3837724" imgH="102655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49188" y="2961760"/>
                        <a:ext cx="8826765" cy="23610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8145082" y="1674942"/>
            <a:ext cx="2531155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/>
          <p:cNvCxnSpPr/>
          <p:nvPr/>
        </p:nvCxnSpPr>
        <p:spPr>
          <a:xfrm>
            <a:off x="8145083" y="1997158"/>
            <a:ext cx="253115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9331331" y="2092361"/>
            <a:ext cx="84462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/>
          <p:cNvCxnSpPr/>
          <p:nvPr/>
        </p:nvCxnSpPr>
        <p:spPr>
          <a:xfrm>
            <a:off x="9331331" y="2414577"/>
            <a:ext cx="84462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481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19599"/>
            <a:ext cx="114300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二、选择题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测定小灯泡额定功率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的实验中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当用手移动变阻器滑片时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眼睛应观察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灯泡的发光情况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变阻器滑片的位置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电压表的示数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电流表的示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35202" y="2984759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875626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4310694"/>
              </p:ext>
            </p:extLst>
          </p:nvPr>
        </p:nvGraphicFramePr>
        <p:xfrm>
          <a:off x="1228164" y="2172540"/>
          <a:ext cx="8826765" cy="4198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文档" r:id="rId4" imgW="3837724" imgH="1825226" progId="Word.Document.12">
                  <p:embed/>
                </p:oleObj>
              </mc:Choice>
              <mc:Fallback>
                <p:oleObj name="文档" r:id="rId4" imgW="3837724" imgH="18252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28164" y="2172540"/>
                        <a:ext cx="8826765" cy="41980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48235" y="1094307"/>
            <a:ext cx="11430000" cy="13923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在做伏安法测定小灯泡电功率的实验时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有一位同学分别设计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四个实验电路图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 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zh-CN" altLang="en-US" sz="2400" dirty="0"/>
          </a:p>
        </p:txBody>
      </p:sp>
      <p:sp>
        <p:nvSpPr>
          <p:cNvPr id="5" name="矩形 4"/>
          <p:cNvSpPr/>
          <p:nvPr/>
        </p:nvSpPr>
        <p:spPr>
          <a:xfrm>
            <a:off x="3507180" y="1658467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579294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67873"/>
            <a:ext cx="11430000" cy="31762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测定小灯泡的额定功率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的实验中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某同学电路连接正确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闭合开关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小灯泡发光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但测试中无论怎样调节滑动变阻器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电压表示数都达不到小灯泡的额定电压值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其原因可能是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变阻器总电阻太大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电压表量程太大了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电源电压太低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灯泡灯丝断开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33537" y="2943570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58091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7553" y="1094232"/>
            <a:ext cx="11430000" cy="9432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测量小灯泡的电功率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的实验中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已知小灯泡的额定电压为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2.5 V,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秀秀同学通过实验得到的数据如下表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分析数据得到的下列结论中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  )</a:t>
            </a:r>
            <a:endParaRPr lang="zh-CN" altLang="en-US" sz="24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1675608"/>
              </p:ext>
            </p:extLst>
          </p:nvPr>
        </p:nvGraphicFramePr>
        <p:xfrm>
          <a:off x="1677088" y="2416379"/>
          <a:ext cx="8959211" cy="1465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文档" r:id="rId4" imgW="3895309" imgH="637135" progId="Word.Document.12">
                  <p:embed/>
                </p:oleObj>
              </mc:Choice>
              <mc:Fallback>
                <p:oleObj name="文档" r:id="rId4" imgW="3895309" imgH="6371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77088" y="2416379"/>
                        <a:ext cx="8959211" cy="14654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69259" y="3963930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灯丝的电阻随电压的增大而减小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小灯泡的额定功率为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0.8 W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小灯泡的额定功率为四次功率的平均值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通过小灯泡的电流与它两端的电压成正比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392219" y="1640808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889757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0658" y="991574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三、实验题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徐州中考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小明要测量额定电压为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2.5 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的小灯泡的功率。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4603951"/>
              </p:ext>
            </p:extLst>
          </p:nvPr>
        </p:nvGraphicFramePr>
        <p:xfrm>
          <a:off x="1716415" y="2339016"/>
          <a:ext cx="8826765" cy="186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文档" r:id="rId4" imgW="3837724" imgH="809489" progId="Word.Document.12">
                  <p:embed/>
                </p:oleObj>
              </mc:Choice>
              <mc:Fallback>
                <p:oleObj name="文档" r:id="rId4" imgW="3837724" imgH="80948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16415" y="2339016"/>
                        <a:ext cx="8826765" cy="1861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55811" y="4773925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电路图中没有标明电流表、电压表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请在相应圆圈内填入字母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“A”“V”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完成电路图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154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7111539"/>
              </p:ext>
            </p:extLst>
          </p:nvPr>
        </p:nvGraphicFramePr>
        <p:xfrm>
          <a:off x="381000" y="1074504"/>
          <a:ext cx="8826765" cy="22607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文档" r:id="rId4" imgW="3837724" imgH="982925" progId="Word.Document.12">
                  <p:embed/>
                </p:oleObj>
              </mc:Choice>
              <mc:Fallback>
                <p:oleObj name="文档" r:id="rId4" imgW="3837724" imgH="98292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1074504"/>
                        <a:ext cx="8826765" cy="22607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381000" y="3335231"/>
            <a:ext cx="11430000" cy="9432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连接电路时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闭合开关前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滑动变阻器的滑片应移到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小明测量的数据如表所示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三次测量比较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小灯泡亮度变化情况是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24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9948248"/>
              </p:ext>
            </p:extLst>
          </p:nvPr>
        </p:nvGraphicFramePr>
        <p:xfrm>
          <a:off x="2008094" y="4278438"/>
          <a:ext cx="8959211" cy="18361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文档" r:id="rId7" imgW="3895309" imgH="798311" progId="Word.Document.12">
                  <p:embed/>
                </p:oleObj>
              </mc:Choice>
              <mc:Fallback>
                <p:oleObj name="文档" r:id="rId7" imgW="3895309" imgH="79831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08094" y="4278438"/>
                        <a:ext cx="8959211" cy="18361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661499" y="5492144"/>
            <a:ext cx="5434501" cy="517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变亮　　　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变暗　　　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72688" y="6009209"/>
            <a:ext cx="5439310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小灯泡的额定功率为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0.6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73235" y="3446716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/>
          <p:cNvCxnSpPr/>
          <p:nvPr/>
        </p:nvCxnSpPr>
        <p:spPr>
          <a:xfrm>
            <a:off x="7873235" y="3768932"/>
            <a:ext cx="3908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9611417" y="3858563"/>
            <a:ext cx="619977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9611418" y="4180779"/>
            <a:ext cx="6199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4141493" y="6111852"/>
            <a:ext cx="57054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/>
          <p:cNvCxnSpPr/>
          <p:nvPr/>
        </p:nvCxnSpPr>
        <p:spPr>
          <a:xfrm>
            <a:off x="4141494" y="6434068"/>
            <a:ext cx="57054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3729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2" id="{935B2693-94FB-4B09-B867-477398EA40EE}" vid="{87744EB6-A4D6-4A8F-BCC6-4D06E16FEE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期末复习专题</Template>
  <TotalTime>78</TotalTime>
  <Words>600</Words>
  <Application>Microsoft Office PowerPoint</Application>
  <PresentationFormat>自定义</PresentationFormat>
  <Paragraphs>52</Paragraphs>
  <Slides>16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数学模板</vt:lpstr>
      <vt:lpstr>文档</vt:lpstr>
      <vt:lpstr>期末复习专题六　测量小灯泡的电功率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期末复习专题六　测量小灯泡的电功率</dc:title>
  <dc:creator>微软用户</dc:creator>
  <cp:lastModifiedBy>dreamsummit</cp:lastModifiedBy>
  <cp:revision>5</cp:revision>
  <dcterms:created xsi:type="dcterms:W3CDTF">2019-09-24T09:54:23Z</dcterms:created>
  <dcterms:modified xsi:type="dcterms:W3CDTF">2019-10-03T01:53:18Z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