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notesSlides/notesSlide1.xml" ContentType="application/vnd.openxmlformats-officedocument.presentationml.notesSlide+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4" d="100"/>
          <a:sy n="144" d="100"/>
        </p:scale>
        <p:origin x="-684" y="-9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941432-9A3A-4BF8-9C76-BD6AB9D610CA}" type="datetimeFigureOut">
              <a:rPr lang="zh-CN" altLang="en-US" smtClean="0"/>
              <a:t>2021/8/5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0C8B0E-2B60-45B5-9FE7-8BDF9B655E13}" type="slidenum">
              <a:rPr lang="zh-CN" altLang="en-US" smtClean="0"/>
              <a:t>‹#›</a:t>
            </a:fld>
            <a:endParaRPr lang="zh-CN" altLang="en-US"/>
          </a:p>
        </p:txBody>
      </p:sp>
    </p:spTree>
    <p:extLst>
      <p:ext uri="{BB962C8B-B14F-4D97-AF65-F5344CB8AC3E}">
        <p14:creationId xmlns:p14="http://schemas.microsoft.com/office/powerpoint/2010/main" val="3979056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518.xml"/><Relationship Id="rId1" Type="http://schemas.openxmlformats.org/officeDocument/2006/relationships/tags" Target="../tags/tag517.xml"/><Relationship Id="rId4"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custDataLst>
              <p:tags r:id="rId1"/>
            </p:custDataLst>
          </p:nvPr>
        </p:nvSpPr>
        <p:spPr/>
      </p:sp>
      <p:sp>
        <p:nvSpPr>
          <p:cNvPr id="3" name="文本占位符 2"/>
          <p:cNvSpPr>
            <a:spLocks noGrp="1"/>
          </p:cNvSpPr>
          <p:nvPr>
            <p:ph type="body" idx="3"/>
            <p:custDataLst>
              <p:tags r:id="rId2"/>
            </p:custDataLst>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2021/8/5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2021/8/5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2021/8/5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2021/8/5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2021/8/5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2021/8/5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2021/8/5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2021/8/5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2021/8/5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2021/8/5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2021/8/5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6958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2021/8/5</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2.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10.xml.rels><?xml version="1.0" encoding="UTF-8" standalone="yes"?>
<Relationships xmlns="http://schemas.openxmlformats.org/package/2006/relationships"><Relationship Id="rId13" Type="http://schemas.openxmlformats.org/officeDocument/2006/relationships/tags" Target="../tags/tag24.xml"/><Relationship Id="rId18" Type="http://schemas.openxmlformats.org/officeDocument/2006/relationships/tags" Target="../tags/tag29.xml"/><Relationship Id="rId26" Type="http://schemas.openxmlformats.org/officeDocument/2006/relationships/tags" Target="../tags/tag37.xml"/><Relationship Id="rId39" Type="http://schemas.openxmlformats.org/officeDocument/2006/relationships/tags" Target="../tags/tag50.xml"/><Relationship Id="rId3" Type="http://schemas.openxmlformats.org/officeDocument/2006/relationships/tags" Target="../tags/tag14.xml"/><Relationship Id="rId21" Type="http://schemas.openxmlformats.org/officeDocument/2006/relationships/tags" Target="../tags/tag32.xml"/><Relationship Id="rId34" Type="http://schemas.openxmlformats.org/officeDocument/2006/relationships/tags" Target="../tags/tag45.xml"/><Relationship Id="rId42" Type="http://schemas.openxmlformats.org/officeDocument/2006/relationships/tags" Target="../tags/tag53.xml"/><Relationship Id="rId47" Type="http://schemas.openxmlformats.org/officeDocument/2006/relationships/tags" Target="../tags/tag58.xml"/><Relationship Id="rId50" Type="http://schemas.openxmlformats.org/officeDocument/2006/relationships/tags" Target="../tags/tag61.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tags" Target="../tags/tag28.xml"/><Relationship Id="rId25" Type="http://schemas.openxmlformats.org/officeDocument/2006/relationships/tags" Target="../tags/tag36.xml"/><Relationship Id="rId33" Type="http://schemas.openxmlformats.org/officeDocument/2006/relationships/tags" Target="../tags/tag44.xml"/><Relationship Id="rId38" Type="http://schemas.openxmlformats.org/officeDocument/2006/relationships/tags" Target="../tags/tag49.xml"/><Relationship Id="rId46" Type="http://schemas.openxmlformats.org/officeDocument/2006/relationships/tags" Target="../tags/tag57.xml"/><Relationship Id="rId2" Type="http://schemas.openxmlformats.org/officeDocument/2006/relationships/tags" Target="../tags/tag13.xml"/><Relationship Id="rId16" Type="http://schemas.openxmlformats.org/officeDocument/2006/relationships/tags" Target="../tags/tag27.xml"/><Relationship Id="rId20" Type="http://schemas.openxmlformats.org/officeDocument/2006/relationships/tags" Target="../tags/tag31.xml"/><Relationship Id="rId29" Type="http://schemas.openxmlformats.org/officeDocument/2006/relationships/tags" Target="../tags/tag40.xml"/><Relationship Id="rId41" Type="http://schemas.openxmlformats.org/officeDocument/2006/relationships/tags" Target="../tags/tag52.xml"/><Relationship Id="rId1" Type="http://schemas.openxmlformats.org/officeDocument/2006/relationships/vmlDrawing" Target="../drawings/vmlDrawing1.vml"/><Relationship Id="rId6" Type="http://schemas.openxmlformats.org/officeDocument/2006/relationships/tags" Target="../tags/tag17.xml"/><Relationship Id="rId11" Type="http://schemas.openxmlformats.org/officeDocument/2006/relationships/tags" Target="../tags/tag22.xml"/><Relationship Id="rId24" Type="http://schemas.openxmlformats.org/officeDocument/2006/relationships/tags" Target="../tags/tag35.xml"/><Relationship Id="rId32" Type="http://schemas.openxmlformats.org/officeDocument/2006/relationships/tags" Target="../tags/tag43.xml"/><Relationship Id="rId37" Type="http://schemas.openxmlformats.org/officeDocument/2006/relationships/tags" Target="../tags/tag48.xml"/><Relationship Id="rId40" Type="http://schemas.openxmlformats.org/officeDocument/2006/relationships/tags" Target="../tags/tag51.xml"/><Relationship Id="rId45" Type="http://schemas.openxmlformats.org/officeDocument/2006/relationships/tags" Target="../tags/tag56.xml"/><Relationship Id="rId53" Type="http://schemas.openxmlformats.org/officeDocument/2006/relationships/image" Target="../media/image13.png"/><Relationship Id="rId5" Type="http://schemas.openxmlformats.org/officeDocument/2006/relationships/tags" Target="../tags/tag16.xml"/><Relationship Id="rId15" Type="http://schemas.openxmlformats.org/officeDocument/2006/relationships/tags" Target="../tags/tag26.xml"/><Relationship Id="rId23" Type="http://schemas.openxmlformats.org/officeDocument/2006/relationships/tags" Target="../tags/tag34.xml"/><Relationship Id="rId28" Type="http://schemas.openxmlformats.org/officeDocument/2006/relationships/tags" Target="../tags/tag39.xml"/><Relationship Id="rId36" Type="http://schemas.openxmlformats.org/officeDocument/2006/relationships/tags" Target="../tags/tag47.xml"/><Relationship Id="rId49" Type="http://schemas.openxmlformats.org/officeDocument/2006/relationships/tags" Target="../tags/tag60.xml"/><Relationship Id="rId10" Type="http://schemas.openxmlformats.org/officeDocument/2006/relationships/tags" Target="../tags/tag21.xml"/><Relationship Id="rId19" Type="http://schemas.openxmlformats.org/officeDocument/2006/relationships/tags" Target="../tags/tag30.xml"/><Relationship Id="rId31" Type="http://schemas.openxmlformats.org/officeDocument/2006/relationships/tags" Target="../tags/tag42.xml"/><Relationship Id="rId44" Type="http://schemas.openxmlformats.org/officeDocument/2006/relationships/tags" Target="../tags/tag55.xml"/><Relationship Id="rId52" Type="http://schemas.openxmlformats.org/officeDocument/2006/relationships/oleObject" Target="../embeddings/oleObject1.bin"/><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 Id="rId22" Type="http://schemas.openxmlformats.org/officeDocument/2006/relationships/tags" Target="../tags/tag33.xml"/><Relationship Id="rId27" Type="http://schemas.openxmlformats.org/officeDocument/2006/relationships/tags" Target="../tags/tag38.xml"/><Relationship Id="rId30" Type="http://schemas.openxmlformats.org/officeDocument/2006/relationships/tags" Target="../tags/tag41.xml"/><Relationship Id="rId35" Type="http://schemas.openxmlformats.org/officeDocument/2006/relationships/tags" Target="../tags/tag46.xml"/><Relationship Id="rId43" Type="http://schemas.openxmlformats.org/officeDocument/2006/relationships/tags" Target="../tags/tag54.xml"/><Relationship Id="rId48" Type="http://schemas.openxmlformats.org/officeDocument/2006/relationships/tags" Target="../tags/tag59.xml"/><Relationship Id="rId8" Type="http://schemas.openxmlformats.org/officeDocument/2006/relationships/tags" Target="../tags/tag19.xml"/><Relationship Id="rId5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tags" Target="../tags/tag69.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image" Target="../media/image14.pn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slideLayout" Target="../slideLayouts/slideLayout2.xml"/><Relationship Id="rId5" Type="http://schemas.openxmlformats.org/officeDocument/2006/relationships/tags" Target="../tags/tag66.xml"/><Relationship Id="rId10" Type="http://schemas.openxmlformats.org/officeDocument/2006/relationships/tags" Target="../tags/tag71.xml"/><Relationship Id="rId4" Type="http://schemas.openxmlformats.org/officeDocument/2006/relationships/tags" Target="../tags/tag65.xml"/><Relationship Id="rId9" Type="http://schemas.openxmlformats.org/officeDocument/2006/relationships/tags" Target="../tags/tag70.xml"/></Relationships>
</file>

<file path=ppt/slides/_rels/slide12.xml.rels><?xml version="1.0" encoding="UTF-8" standalone="yes"?>
<Relationships xmlns="http://schemas.openxmlformats.org/package/2006/relationships"><Relationship Id="rId8" Type="http://schemas.openxmlformats.org/officeDocument/2006/relationships/tags" Target="../tags/tag79.xml"/><Relationship Id="rId13" Type="http://schemas.openxmlformats.org/officeDocument/2006/relationships/slideLayout" Target="../slideLayouts/slideLayout2.xml"/><Relationship Id="rId3" Type="http://schemas.openxmlformats.org/officeDocument/2006/relationships/tags" Target="../tags/tag74.xml"/><Relationship Id="rId7" Type="http://schemas.openxmlformats.org/officeDocument/2006/relationships/tags" Target="../tags/tag78.xml"/><Relationship Id="rId12" Type="http://schemas.openxmlformats.org/officeDocument/2006/relationships/tags" Target="../tags/tag83.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11" Type="http://schemas.openxmlformats.org/officeDocument/2006/relationships/tags" Target="../tags/tag82.xml"/><Relationship Id="rId5" Type="http://schemas.openxmlformats.org/officeDocument/2006/relationships/tags" Target="../tags/tag76.xml"/><Relationship Id="rId10" Type="http://schemas.openxmlformats.org/officeDocument/2006/relationships/tags" Target="../tags/tag81.xml"/><Relationship Id="rId4" Type="http://schemas.openxmlformats.org/officeDocument/2006/relationships/tags" Target="../tags/tag75.xml"/><Relationship Id="rId9" Type="http://schemas.openxmlformats.org/officeDocument/2006/relationships/tags" Target="../tags/tag80.xml"/><Relationship Id="rId14" Type="http://schemas.openxmlformats.org/officeDocument/2006/relationships/image" Target="../media/image15.wmf"/></Relationships>
</file>

<file path=ppt/slides/_rels/slide13.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94.xml"/><Relationship Id="rId7" Type="http://schemas.openxmlformats.org/officeDocument/2006/relationships/tags" Target="../tags/tag98.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s>
</file>

<file path=ppt/slides/_rels/slide15.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tags" Target="../tags/tag111.xml"/><Relationship Id="rId18" Type="http://schemas.openxmlformats.org/officeDocument/2006/relationships/image" Target="../media/image17.png"/><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tags" Target="../tags/tag110.xml"/><Relationship Id="rId17" Type="http://schemas.openxmlformats.org/officeDocument/2006/relationships/image" Target="../media/image16.png"/><Relationship Id="rId2" Type="http://schemas.openxmlformats.org/officeDocument/2006/relationships/tags" Target="../tags/tag100.xml"/><Relationship Id="rId16" Type="http://schemas.openxmlformats.org/officeDocument/2006/relationships/slideLayout" Target="../slideLayouts/slideLayout2.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tags" Target="../tags/tag109.xml"/><Relationship Id="rId5" Type="http://schemas.openxmlformats.org/officeDocument/2006/relationships/tags" Target="../tags/tag103.xml"/><Relationship Id="rId15" Type="http://schemas.openxmlformats.org/officeDocument/2006/relationships/tags" Target="../tags/tag113.xml"/><Relationship Id="rId10" Type="http://schemas.openxmlformats.org/officeDocument/2006/relationships/tags" Target="../tags/tag108.xml"/><Relationship Id="rId19" Type="http://schemas.openxmlformats.org/officeDocument/2006/relationships/image" Target="../media/image18.png"/><Relationship Id="rId4" Type="http://schemas.openxmlformats.org/officeDocument/2006/relationships/tags" Target="../tags/tag102.xml"/><Relationship Id="rId9" Type="http://schemas.openxmlformats.org/officeDocument/2006/relationships/tags" Target="../tags/tag107.xml"/><Relationship Id="rId14" Type="http://schemas.openxmlformats.org/officeDocument/2006/relationships/tags" Target="../tags/tag112.xml"/></Relationships>
</file>

<file path=ppt/slides/_rels/slide16.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slideLayout" Target="../slideLayouts/slideLayout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tags" Target="../tags/tag125.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tags" Target="../tags/tag124.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image" Target="../media/image15.wmf"/></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28.xml"/><Relationship Id="rId7" Type="http://schemas.openxmlformats.org/officeDocument/2006/relationships/tags" Target="../tags/tag132.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9"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 Id="rId5" Type="http://schemas.openxmlformats.org/officeDocument/2006/relationships/slideLayout" Target="../slideLayouts/slideLayout2.xml"/><Relationship Id="rId4" Type="http://schemas.openxmlformats.org/officeDocument/2006/relationships/tags" Target="../tags/tag136.xml"/></Relationships>
</file>

<file path=ppt/slides/_rels/slide19.xml.rels><?xml version="1.0" encoding="UTF-8" standalone="yes"?>
<Relationships xmlns="http://schemas.openxmlformats.org/package/2006/relationships"><Relationship Id="rId8" Type="http://schemas.openxmlformats.org/officeDocument/2006/relationships/tags" Target="../tags/tag144.xml"/><Relationship Id="rId3" Type="http://schemas.openxmlformats.org/officeDocument/2006/relationships/tags" Target="../tags/tag139.xml"/><Relationship Id="rId7" Type="http://schemas.openxmlformats.org/officeDocument/2006/relationships/tags" Target="../tags/tag143.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10" Type="http://schemas.openxmlformats.org/officeDocument/2006/relationships/slideLayout" Target="../slideLayouts/slideLayout2.xml"/><Relationship Id="rId4" Type="http://schemas.openxmlformats.org/officeDocument/2006/relationships/tags" Target="../tags/tag140.xml"/><Relationship Id="rId9" Type="http://schemas.openxmlformats.org/officeDocument/2006/relationships/tags" Target="../tags/tag145.xml"/></Relationships>
</file>

<file path=ppt/slides/_rels/slide20.xml.rels><?xml version="1.0" encoding="UTF-8" standalone="yes"?>
<Relationships xmlns="http://schemas.openxmlformats.org/package/2006/relationships"><Relationship Id="rId8" Type="http://schemas.openxmlformats.org/officeDocument/2006/relationships/tags" Target="../tags/tag153.xml"/><Relationship Id="rId13" Type="http://schemas.openxmlformats.org/officeDocument/2006/relationships/tags" Target="../tags/tag158.xml"/><Relationship Id="rId18" Type="http://schemas.openxmlformats.org/officeDocument/2006/relationships/tags" Target="../tags/tag163.xml"/><Relationship Id="rId3" Type="http://schemas.openxmlformats.org/officeDocument/2006/relationships/tags" Target="../tags/tag148.xml"/><Relationship Id="rId21" Type="http://schemas.openxmlformats.org/officeDocument/2006/relationships/slideLayout" Target="../slideLayouts/slideLayout2.xml"/><Relationship Id="rId7" Type="http://schemas.openxmlformats.org/officeDocument/2006/relationships/tags" Target="../tags/tag152.xml"/><Relationship Id="rId12" Type="http://schemas.openxmlformats.org/officeDocument/2006/relationships/tags" Target="../tags/tag157.xml"/><Relationship Id="rId17" Type="http://schemas.openxmlformats.org/officeDocument/2006/relationships/tags" Target="../tags/tag162.xml"/><Relationship Id="rId2" Type="http://schemas.openxmlformats.org/officeDocument/2006/relationships/tags" Target="../tags/tag147.xml"/><Relationship Id="rId16" Type="http://schemas.openxmlformats.org/officeDocument/2006/relationships/tags" Target="../tags/tag161.xml"/><Relationship Id="rId20" Type="http://schemas.openxmlformats.org/officeDocument/2006/relationships/tags" Target="../tags/tag165.xml"/><Relationship Id="rId1" Type="http://schemas.openxmlformats.org/officeDocument/2006/relationships/tags" Target="../tags/tag146.xml"/><Relationship Id="rId6" Type="http://schemas.openxmlformats.org/officeDocument/2006/relationships/tags" Target="../tags/tag151.xml"/><Relationship Id="rId11" Type="http://schemas.openxmlformats.org/officeDocument/2006/relationships/tags" Target="../tags/tag156.xml"/><Relationship Id="rId24" Type="http://schemas.openxmlformats.org/officeDocument/2006/relationships/image" Target="../media/image22.png"/><Relationship Id="rId5" Type="http://schemas.openxmlformats.org/officeDocument/2006/relationships/tags" Target="../tags/tag150.xml"/><Relationship Id="rId15" Type="http://schemas.openxmlformats.org/officeDocument/2006/relationships/tags" Target="../tags/tag160.xml"/><Relationship Id="rId23" Type="http://schemas.openxmlformats.org/officeDocument/2006/relationships/image" Target="../media/image21.png"/><Relationship Id="rId10" Type="http://schemas.openxmlformats.org/officeDocument/2006/relationships/tags" Target="../tags/tag155.xml"/><Relationship Id="rId19" Type="http://schemas.openxmlformats.org/officeDocument/2006/relationships/tags" Target="../tags/tag164.xml"/><Relationship Id="rId4" Type="http://schemas.openxmlformats.org/officeDocument/2006/relationships/tags" Target="../tags/tag149.xml"/><Relationship Id="rId9" Type="http://schemas.openxmlformats.org/officeDocument/2006/relationships/tags" Target="../tags/tag154.xml"/><Relationship Id="rId14" Type="http://schemas.openxmlformats.org/officeDocument/2006/relationships/tags" Target="../tags/tag159.xml"/><Relationship Id="rId22"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68.xml"/><Relationship Id="rId7" Type="http://schemas.openxmlformats.org/officeDocument/2006/relationships/tags" Target="../tags/tag172.xml"/><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tags" Target="../tags/tag171.xml"/><Relationship Id="rId5" Type="http://schemas.openxmlformats.org/officeDocument/2006/relationships/tags" Target="../tags/tag170.xml"/><Relationship Id="rId4" Type="http://schemas.openxmlformats.org/officeDocument/2006/relationships/tags" Target="../tags/tag169.xml"/></Relationships>
</file>

<file path=ppt/slides/_rels/slide22.xml.rels><?xml version="1.0" encoding="UTF-8" standalone="yes"?>
<Relationships xmlns="http://schemas.openxmlformats.org/package/2006/relationships"><Relationship Id="rId8" Type="http://schemas.openxmlformats.org/officeDocument/2006/relationships/tags" Target="../tags/tag180.xml"/><Relationship Id="rId3" Type="http://schemas.openxmlformats.org/officeDocument/2006/relationships/tags" Target="../tags/tag175.xml"/><Relationship Id="rId7" Type="http://schemas.openxmlformats.org/officeDocument/2006/relationships/tags" Target="../tags/tag179.xml"/><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tags" Target="../tags/tag178.xml"/><Relationship Id="rId5" Type="http://schemas.openxmlformats.org/officeDocument/2006/relationships/tags" Target="../tags/tag177.xml"/><Relationship Id="rId4" Type="http://schemas.openxmlformats.org/officeDocument/2006/relationships/tags" Target="../tags/tag176.xml"/><Relationship Id="rId9"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 Id="rId5" Type="http://schemas.openxmlformats.org/officeDocument/2006/relationships/slideLayout" Target="../slideLayouts/slideLayout2.xml"/><Relationship Id="rId4" Type="http://schemas.openxmlformats.org/officeDocument/2006/relationships/tags" Target="../tags/tag184.xml"/></Relationships>
</file>

<file path=ppt/slides/_rels/slide24.xml.rels><?xml version="1.0" encoding="UTF-8" standalone="yes"?>
<Relationships xmlns="http://schemas.openxmlformats.org/package/2006/relationships"><Relationship Id="rId8" Type="http://schemas.openxmlformats.org/officeDocument/2006/relationships/tags" Target="../tags/tag192.xml"/><Relationship Id="rId13" Type="http://schemas.openxmlformats.org/officeDocument/2006/relationships/tags" Target="../tags/tag197.xml"/><Relationship Id="rId18" Type="http://schemas.openxmlformats.org/officeDocument/2006/relationships/tags" Target="../tags/tag202.xml"/><Relationship Id="rId26" Type="http://schemas.openxmlformats.org/officeDocument/2006/relationships/tags" Target="../tags/tag210.xml"/><Relationship Id="rId39" Type="http://schemas.openxmlformats.org/officeDocument/2006/relationships/tags" Target="../tags/tag223.xml"/><Relationship Id="rId3" Type="http://schemas.openxmlformats.org/officeDocument/2006/relationships/tags" Target="../tags/tag187.xml"/><Relationship Id="rId21" Type="http://schemas.openxmlformats.org/officeDocument/2006/relationships/tags" Target="../tags/tag205.xml"/><Relationship Id="rId34" Type="http://schemas.openxmlformats.org/officeDocument/2006/relationships/tags" Target="../tags/tag218.xml"/><Relationship Id="rId42" Type="http://schemas.openxmlformats.org/officeDocument/2006/relationships/image" Target="../media/image24.png"/><Relationship Id="rId7" Type="http://schemas.openxmlformats.org/officeDocument/2006/relationships/tags" Target="../tags/tag191.xml"/><Relationship Id="rId12" Type="http://schemas.openxmlformats.org/officeDocument/2006/relationships/tags" Target="../tags/tag196.xml"/><Relationship Id="rId17" Type="http://schemas.openxmlformats.org/officeDocument/2006/relationships/tags" Target="../tags/tag201.xml"/><Relationship Id="rId25" Type="http://schemas.openxmlformats.org/officeDocument/2006/relationships/tags" Target="../tags/tag209.xml"/><Relationship Id="rId33" Type="http://schemas.openxmlformats.org/officeDocument/2006/relationships/tags" Target="../tags/tag217.xml"/><Relationship Id="rId38" Type="http://schemas.openxmlformats.org/officeDocument/2006/relationships/tags" Target="../tags/tag222.xml"/><Relationship Id="rId2" Type="http://schemas.openxmlformats.org/officeDocument/2006/relationships/tags" Target="../tags/tag186.xml"/><Relationship Id="rId16" Type="http://schemas.openxmlformats.org/officeDocument/2006/relationships/tags" Target="../tags/tag200.xml"/><Relationship Id="rId20" Type="http://schemas.openxmlformats.org/officeDocument/2006/relationships/tags" Target="../tags/tag204.xml"/><Relationship Id="rId29" Type="http://schemas.openxmlformats.org/officeDocument/2006/relationships/tags" Target="../tags/tag213.xml"/><Relationship Id="rId41" Type="http://schemas.openxmlformats.org/officeDocument/2006/relationships/image" Target="../media/image23.png"/><Relationship Id="rId1" Type="http://schemas.openxmlformats.org/officeDocument/2006/relationships/tags" Target="../tags/tag185.xml"/><Relationship Id="rId6" Type="http://schemas.openxmlformats.org/officeDocument/2006/relationships/tags" Target="../tags/tag190.xml"/><Relationship Id="rId11" Type="http://schemas.openxmlformats.org/officeDocument/2006/relationships/tags" Target="../tags/tag195.xml"/><Relationship Id="rId24" Type="http://schemas.openxmlformats.org/officeDocument/2006/relationships/tags" Target="../tags/tag208.xml"/><Relationship Id="rId32" Type="http://schemas.openxmlformats.org/officeDocument/2006/relationships/tags" Target="../tags/tag216.xml"/><Relationship Id="rId37" Type="http://schemas.openxmlformats.org/officeDocument/2006/relationships/tags" Target="../tags/tag221.xml"/><Relationship Id="rId40" Type="http://schemas.openxmlformats.org/officeDocument/2006/relationships/slideLayout" Target="../slideLayouts/slideLayout2.xml"/><Relationship Id="rId5" Type="http://schemas.openxmlformats.org/officeDocument/2006/relationships/tags" Target="../tags/tag189.xml"/><Relationship Id="rId15" Type="http://schemas.openxmlformats.org/officeDocument/2006/relationships/tags" Target="../tags/tag199.xml"/><Relationship Id="rId23" Type="http://schemas.openxmlformats.org/officeDocument/2006/relationships/tags" Target="../tags/tag207.xml"/><Relationship Id="rId28" Type="http://schemas.openxmlformats.org/officeDocument/2006/relationships/tags" Target="../tags/tag212.xml"/><Relationship Id="rId36" Type="http://schemas.openxmlformats.org/officeDocument/2006/relationships/tags" Target="../tags/tag220.xml"/><Relationship Id="rId10" Type="http://schemas.openxmlformats.org/officeDocument/2006/relationships/tags" Target="../tags/tag194.xml"/><Relationship Id="rId19" Type="http://schemas.openxmlformats.org/officeDocument/2006/relationships/tags" Target="../tags/tag203.xml"/><Relationship Id="rId31" Type="http://schemas.openxmlformats.org/officeDocument/2006/relationships/tags" Target="../tags/tag215.xml"/><Relationship Id="rId4" Type="http://schemas.openxmlformats.org/officeDocument/2006/relationships/tags" Target="../tags/tag188.xml"/><Relationship Id="rId9" Type="http://schemas.openxmlformats.org/officeDocument/2006/relationships/tags" Target="../tags/tag193.xml"/><Relationship Id="rId14" Type="http://schemas.openxmlformats.org/officeDocument/2006/relationships/tags" Target="../tags/tag198.xml"/><Relationship Id="rId22" Type="http://schemas.openxmlformats.org/officeDocument/2006/relationships/tags" Target="../tags/tag206.xml"/><Relationship Id="rId27" Type="http://schemas.openxmlformats.org/officeDocument/2006/relationships/tags" Target="../tags/tag211.xml"/><Relationship Id="rId30" Type="http://schemas.openxmlformats.org/officeDocument/2006/relationships/tags" Target="../tags/tag214.xml"/><Relationship Id="rId35" Type="http://schemas.openxmlformats.org/officeDocument/2006/relationships/tags" Target="../tags/tag219.xml"/><Relationship Id="rId43" Type="http://schemas.openxmlformats.org/officeDocument/2006/relationships/image" Target="../media/image25.png"/></Relationships>
</file>

<file path=ppt/slides/_rels/slide25.xml.rels><?xml version="1.0" encoding="UTF-8" standalone="yes"?>
<Relationships xmlns="http://schemas.openxmlformats.org/package/2006/relationships"><Relationship Id="rId26" Type="http://schemas.openxmlformats.org/officeDocument/2006/relationships/tags" Target="../tags/tag249.xml"/><Relationship Id="rId117" Type="http://schemas.openxmlformats.org/officeDocument/2006/relationships/slideLayout" Target="../slideLayouts/slideLayout2.xml"/><Relationship Id="rId21" Type="http://schemas.openxmlformats.org/officeDocument/2006/relationships/tags" Target="../tags/tag244.xml"/><Relationship Id="rId42" Type="http://schemas.openxmlformats.org/officeDocument/2006/relationships/tags" Target="../tags/tag265.xml"/><Relationship Id="rId47" Type="http://schemas.openxmlformats.org/officeDocument/2006/relationships/tags" Target="../tags/tag270.xml"/><Relationship Id="rId63" Type="http://schemas.openxmlformats.org/officeDocument/2006/relationships/tags" Target="../tags/tag286.xml"/><Relationship Id="rId68" Type="http://schemas.openxmlformats.org/officeDocument/2006/relationships/tags" Target="../tags/tag291.xml"/><Relationship Id="rId84" Type="http://schemas.openxmlformats.org/officeDocument/2006/relationships/tags" Target="../tags/tag307.xml"/><Relationship Id="rId89" Type="http://schemas.openxmlformats.org/officeDocument/2006/relationships/tags" Target="../tags/tag312.xml"/><Relationship Id="rId112" Type="http://schemas.openxmlformats.org/officeDocument/2006/relationships/tags" Target="../tags/tag335.xml"/><Relationship Id="rId16" Type="http://schemas.openxmlformats.org/officeDocument/2006/relationships/tags" Target="../tags/tag239.xml"/><Relationship Id="rId107" Type="http://schemas.openxmlformats.org/officeDocument/2006/relationships/tags" Target="../tags/tag330.xml"/><Relationship Id="rId11" Type="http://schemas.openxmlformats.org/officeDocument/2006/relationships/tags" Target="../tags/tag234.xml"/><Relationship Id="rId24" Type="http://schemas.openxmlformats.org/officeDocument/2006/relationships/tags" Target="../tags/tag247.xml"/><Relationship Id="rId32" Type="http://schemas.openxmlformats.org/officeDocument/2006/relationships/tags" Target="../tags/tag255.xml"/><Relationship Id="rId37" Type="http://schemas.openxmlformats.org/officeDocument/2006/relationships/tags" Target="../tags/tag260.xml"/><Relationship Id="rId40" Type="http://schemas.openxmlformats.org/officeDocument/2006/relationships/tags" Target="../tags/tag263.xml"/><Relationship Id="rId45" Type="http://schemas.openxmlformats.org/officeDocument/2006/relationships/tags" Target="../tags/tag268.xml"/><Relationship Id="rId53" Type="http://schemas.openxmlformats.org/officeDocument/2006/relationships/tags" Target="../tags/tag276.xml"/><Relationship Id="rId58" Type="http://schemas.openxmlformats.org/officeDocument/2006/relationships/tags" Target="../tags/tag281.xml"/><Relationship Id="rId66" Type="http://schemas.openxmlformats.org/officeDocument/2006/relationships/tags" Target="../tags/tag289.xml"/><Relationship Id="rId74" Type="http://schemas.openxmlformats.org/officeDocument/2006/relationships/tags" Target="../tags/tag297.xml"/><Relationship Id="rId79" Type="http://schemas.openxmlformats.org/officeDocument/2006/relationships/tags" Target="../tags/tag302.xml"/><Relationship Id="rId87" Type="http://schemas.openxmlformats.org/officeDocument/2006/relationships/tags" Target="../tags/tag310.xml"/><Relationship Id="rId102" Type="http://schemas.openxmlformats.org/officeDocument/2006/relationships/tags" Target="../tags/tag325.xml"/><Relationship Id="rId110" Type="http://schemas.openxmlformats.org/officeDocument/2006/relationships/tags" Target="../tags/tag333.xml"/><Relationship Id="rId115" Type="http://schemas.openxmlformats.org/officeDocument/2006/relationships/tags" Target="../tags/tag338.xml"/><Relationship Id="rId5" Type="http://schemas.openxmlformats.org/officeDocument/2006/relationships/tags" Target="../tags/tag228.xml"/><Relationship Id="rId61" Type="http://schemas.openxmlformats.org/officeDocument/2006/relationships/tags" Target="../tags/tag284.xml"/><Relationship Id="rId82" Type="http://schemas.openxmlformats.org/officeDocument/2006/relationships/tags" Target="../tags/tag305.xml"/><Relationship Id="rId90" Type="http://schemas.openxmlformats.org/officeDocument/2006/relationships/tags" Target="../tags/tag313.xml"/><Relationship Id="rId95" Type="http://schemas.openxmlformats.org/officeDocument/2006/relationships/tags" Target="../tags/tag318.xml"/><Relationship Id="rId19" Type="http://schemas.openxmlformats.org/officeDocument/2006/relationships/tags" Target="../tags/tag242.xml"/><Relationship Id="rId14" Type="http://schemas.openxmlformats.org/officeDocument/2006/relationships/tags" Target="../tags/tag237.xml"/><Relationship Id="rId22" Type="http://schemas.openxmlformats.org/officeDocument/2006/relationships/tags" Target="../tags/tag245.xml"/><Relationship Id="rId27" Type="http://schemas.openxmlformats.org/officeDocument/2006/relationships/tags" Target="../tags/tag250.xml"/><Relationship Id="rId30" Type="http://schemas.openxmlformats.org/officeDocument/2006/relationships/tags" Target="../tags/tag253.xml"/><Relationship Id="rId35" Type="http://schemas.openxmlformats.org/officeDocument/2006/relationships/tags" Target="../tags/tag258.xml"/><Relationship Id="rId43" Type="http://schemas.openxmlformats.org/officeDocument/2006/relationships/tags" Target="../tags/tag266.xml"/><Relationship Id="rId48" Type="http://schemas.openxmlformats.org/officeDocument/2006/relationships/tags" Target="../tags/tag271.xml"/><Relationship Id="rId56" Type="http://schemas.openxmlformats.org/officeDocument/2006/relationships/tags" Target="../tags/tag279.xml"/><Relationship Id="rId64" Type="http://schemas.openxmlformats.org/officeDocument/2006/relationships/tags" Target="../tags/tag287.xml"/><Relationship Id="rId69" Type="http://schemas.openxmlformats.org/officeDocument/2006/relationships/tags" Target="../tags/tag292.xml"/><Relationship Id="rId77" Type="http://schemas.openxmlformats.org/officeDocument/2006/relationships/tags" Target="../tags/tag300.xml"/><Relationship Id="rId100" Type="http://schemas.openxmlformats.org/officeDocument/2006/relationships/tags" Target="../tags/tag323.xml"/><Relationship Id="rId105" Type="http://schemas.openxmlformats.org/officeDocument/2006/relationships/tags" Target="../tags/tag328.xml"/><Relationship Id="rId113" Type="http://schemas.openxmlformats.org/officeDocument/2006/relationships/tags" Target="../tags/tag336.xml"/><Relationship Id="rId118" Type="http://schemas.openxmlformats.org/officeDocument/2006/relationships/image" Target="../media/image26.jpeg"/><Relationship Id="rId8" Type="http://schemas.openxmlformats.org/officeDocument/2006/relationships/tags" Target="../tags/tag231.xml"/><Relationship Id="rId51" Type="http://schemas.openxmlformats.org/officeDocument/2006/relationships/tags" Target="../tags/tag274.xml"/><Relationship Id="rId72" Type="http://schemas.openxmlformats.org/officeDocument/2006/relationships/tags" Target="../tags/tag295.xml"/><Relationship Id="rId80" Type="http://schemas.openxmlformats.org/officeDocument/2006/relationships/tags" Target="../tags/tag303.xml"/><Relationship Id="rId85" Type="http://schemas.openxmlformats.org/officeDocument/2006/relationships/tags" Target="../tags/tag308.xml"/><Relationship Id="rId93" Type="http://schemas.openxmlformats.org/officeDocument/2006/relationships/tags" Target="../tags/tag316.xml"/><Relationship Id="rId98" Type="http://schemas.openxmlformats.org/officeDocument/2006/relationships/tags" Target="../tags/tag321.xml"/><Relationship Id="rId3" Type="http://schemas.openxmlformats.org/officeDocument/2006/relationships/tags" Target="../tags/tag226.xml"/><Relationship Id="rId12" Type="http://schemas.openxmlformats.org/officeDocument/2006/relationships/tags" Target="../tags/tag235.xml"/><Relationship Id="rId17" Type="http://schemas.openxmlformats.org/officeDocument/2006/relationships/tags" Target="../tags/tag240.xml"/><Relationship Id="rId25" Type="http://schemas.openxmlformats.org/officeDocument/2006/relationships/tags" Target="../tags/tag248.xml"/><Relationship Id="rId33" Type="http://schemas.openxmlformats.org/officeDocument/2006/relationships/tags" Target="../tags/tag256.xml"/><Relationship Id="rId38" Type="http://schemas.openxmlformats.org/officeDocument/2006/relationships/tags" Target="../tags/tag261.xml"/><Relationship Id="rId46" Type="http://schemas.openxmlformats.org/officeDocument/2006/relationships/tags" Target="../tags/tag269.xml"/><Relationship Id="rId59" Type="http://schemas.openxmlformats.org/officeDocument/2006/relationships/tags" Target="../tags/tag282.xml"/><Relationship Id="rId67" Type="http://schemas.openxmlformats.org/officeDocument/2006/relationships/tags" Target="../tags/tag290.xml"/><Relationship Id="rId103" Type="http://schemas.openxmlformats.org/officeDocument/2006/relationships/tags" Target="../tags/tag326.xml"/><Relationship Id="rId108" Type="http://schemas.openxmlformats.org/officeDocument/2006/relationships/tags" Target="../tags/tag331.xml"/><Relationship Id="rId116" Type="http://schemas.openxmlformats.org/officeDocument/2006/relationships/tags" Target="../tags/tag339.xml"/><Relationship Id="rId20" Type="http://schemas.openxmlformats.org/officeDocument/2006/relationships/tags" Target="../tags/tag243.xml"/><Relationship Id="rId41" Type="http://schemas.openxmlformats.org/officeDocument/2006/relationships/tags" Target="../tags/tag264.xml"/><Relationship Id="rId54" Type="http://schemas.openxmlformats.org/officeDocument/2006/relationships/tags" Target="../tags/tag277.xml"/><Relationship Id="rId62" Type="http://schemas.openxmlformats.org/officeDocument/2006/relationships/tags" Target="../tags/tag285.xml"/><Relationship Id="rId70" Type="http://schemas.openxmlformats.org/officeDocument/2006/relationships/tags" Target="../tags/tag293.xml"/><Relationship Id="rId75" Type="http://schemas.openxmlformats.org/officeDocument/2006/relationships/tags" Target="../tags/tag298.xml"/><Relationship Id="rId83" Type="http://schemas.openxmlformats.org/officeDocument/2006/relationships/tags" Target="../tags/tag306.xml"/><Relationship Id="rId88" Type="http://schemas.openxmlformats.org/officeDocument/2006/relationships/tags" Target="../tags/tag311.xml"/><Relationship Id="rId91" Type="http://schemas.openxmlformats.org/officeDocument/2006/relationships/tags" Target="../tags/tag314.xml"/><Relationship Id="rId96" Type="http://schemas.openxmlformats.org/officeDocument/2006/relationships/tags" Target="../tags/tag319.xml"/><Relationship Id="rId111" Type="http://schemas.openxmlformats.org/officeDocument/2006/relationships/tags" Target="../tags/tag334.xml"/><Relationship Id="rId1" Type="http://schemas.openxmlformats.org/officeDocument/2006/relationships/tags" Target="../tags/tag224.xml"/><Relationship Id="rId6" Type="http://schemas.openxmlformats.org/officeDocument/2006/relationships/tags" Target="../tags/tag229.xml"/><Relationship Id="rId15" Type="http://schemas.openxmlformats.org/officeDocument/2006/relationships/tags" Target="../tags/tag238.xml"/><Relationship Id="rId23" Type="http://schemas.openxmlformats.org/officeDocument/2006/relationships/tags" Target="../tags/tag246.xml"/><Relationship Id="rId28" Type="http://schemas.openxmlformats.org/officeDocument/2006/relationships/tags" Target="../tags/tag251.xml"/><Relationship Id="rId36" Type="http://schemas.openxmlformats.org/officeDocument/2006/relationships/tags" Target="../tags/tag259.xml"/><Relationship Id="rId49" Type="http://schemas.openxmlformats.org/officeDocument/2006/relationships/tags" Target="../tags/tag272.xml"/><Relationship Id="rId57" Type="http://schemas.openxmlformats.org/officeDocument/2006/relationships/tags" Target="../tags/tag280.xml"/><Relationship Id="rId106" Type="http://schemas.openxmlformats.org/officeDocument/2006/relationships/tags" Target="../tags/tag329.xml"/><Relationship Id="rId114" Type="http://schemas.openxmlformats.org/officeDocument/2006/relationships/tags" Target="../tags/tag337.xml"/><Relationship Id="rId10" Type="http://schemas.openxmlformats.org/officeDocument/2006/relationships/tags" Target="../tags/tag233.xml"/><Relationship Id="rId31" Type="http://schemas.openxmlformats.org/officeDocument/2006/relationships/tags" Target="../tags/tag254.xml"/><Relationship Id="rId44" Type="http://schemas.openxmlformats.org/officeDocument/2006/relationships/tags" Target="../tags/tag267.xml"/><Relationship Id="rId52" Type="http://schemas.openxmlformats.org/officeDocument/2006/relationships/tags" Target="../tags/tag275.xml"/><Relationship Id="rId60" Type="http://schemas.openxmlformats.org/officeDocument/2006/relationships/tags" Target="../tags/tag283.xml"/><Relationship Id="rId65" Type="http://schemas.openxmlformats.org/officeDocument/2006/relationships/tags" Target="../tags/tag288.xml"/><Relationship Id="rId73" Type="http://schemas.openxmlformats.org/officeDocument/2006/relationships/tags" Target="../tags/tag296.xml"/><Relationship Id="rId78" Type="http://schemas.openxmlformats.org/officeDocument/2006/relationships/tags" Target="../tags/tag301.xml"/><Relationship Id="rId81" Type="http://schemas.openxmlformats.org/officeDocument/2006/relationships/tags" Target="../tags/tag304.xml"/><Relationship Id="rId86" Type="http://schemas.openxmlformats.org/officeDocument/2006/relationships/tags" Target="../tags/tag309.xml"/><Relationship Id="rId94" Type="http://schemas.openxmlformats.org/officeDocument/2006/relationships/tags" Target="../tags/tag317.xml"/><Relationship Id="rId99" Type="http://schemas.openxmlformats.org/officeDocument/2006/relationships/tags" Target="../tags/tag322.xml"/><Relationship Id="rId101" Type="http://schemas.openxmlformats.org/officeDocument/2006/relationships/tags" Target="../tags/tag324.xml"/><Relationship Id="rId4" Type="http://schemas.openxmlformats.org/officeDocument/2006/relationships/tags" Target="../tags/tag227.xml"/><Relationship Id="rId9" Type="http://schemas.openxmlformats.org/officeDocument/2006/relationships/tags" Target="../tags/tag232.xml"/><Relationship Id="rId13" Type="http://schemas.openxmlformats.org/officeDocument/2006/relationships/tags" Target="../tags/tag236.xml"/><Relationship Id="rId18" Type="http://schemas.openxmlformats.org/officeDocument/2006/relationships/tags" Target="../tags/tag241.xml"/><Relationship Id="rId39" Type="http://schemas.openxmlformats.org/officeDocument/2006/relationships/tags" Target="../tags/tag262.xml"/><Relationship Id="rId109" Type="http://schemas.openxmlformats.org/officeDocument/2006/relationships/tags" Target="../tags/tag332.xml"/><Relationship Id="rId34" Type="http://schemas.openxmlformats.org/officeDocument/2006/relationships/tags" Target="../tags/tag257.xml"/><Relationship Id="rId50" Type="http://schemas.openxmlformats.org/officeDocument/2006/relationships/tags" Target="../tags/tag273.xml"/><Relationship Id="rId55" Type="http://schemas.openxmlformats.org/officeDocument/2006/relationships/tags" Target="../tags/tag278.xml"/><Relationship Id="rId76" Type="http://schemas.openxmlformats.org/officeDocument/2006/relationships/tags" Target="../tags/tag299.xml"/><Relationship Id="rId97" Type="http://schemas.openxmlformats.org/officeDocument/2006/relationships/tags" Target="../tags/tag320.xml"/><Relationship Id="rId104" Type="http://schemas.openxmlformats.org/officeDocument/2006/relationships/tags" Target="../tags/tag327.xml"/><Relationship Id="rId7" Type="http://schemas.openxmlformats.org/officeDocument/2006/relationships/tags" Target="../tags/tag230.xml"/><Relationship Id="rId71" Type="http://schemas.openxmlformats.org/officeDocument/2006/relationships/tags" Target="../tags/tag294.xml"/><Relationship Id="rId92" Type="http://schemas.openxmlformats.org/officeDocument/2006/relationships/tags" Target="../tags/tag315.xml"/><Relationship Id="rId2" Type="http://schemas.openxmlformats.org/officeDocument/2006/relationships/tags" Target="../tags/tag225.xml"/><Relationship Id="rId29" Type="http://schemas.openxmlformats.org/officeDocument/2006/relationships/tags" Target="../tags/tag252.xml"/></Relationships>
</file>

<file path=ppt/slides/_rels/slide26.xml.rels><?xml version="1.0" encoding="UTF-8" standalone="yes"?>
<Relationships xmlns="http://schemas.openxmlformats.org/package/2006/relationships"><Relationship Id="rId3" Type="http://schemas.openxmlformats.org/officeDocument/2006/relationships/tags" Target="../tags/tag342.xml"/><Relationship Id="rId7" Type="http://schemas.openxmlformats.org/officeDocument/2006/relationships/slideLayout" Target="../slideLayouts/slideLayout2.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5" Type="http://schemas.openxmlformats.org/officeDocument/2006/relationships/tags" Target="../tags/tag344.xml"/><Relationship Id="rId4" Type="http://schemas.openxmlformats.org/officeDocument/2006/relationships/tags" Target="../tags/tag343.xml"/></Relationships>
</file>

<file path=ppt/slides/_rels/slide27.xml.rels><?xml version="1.0" encoding="UTF-8" standalone="yes"?>
<Relationships xmlns="http://schemas.openxmlformats.org/package/2006/relationships"><Relationship Id="rId3" Type="http://schemas.openxmlformats.org/officeDocument/2006/relationships/tags" Target="../tags/tag348.xml"/><Relationship Id="rId7" Type="http://schemas.openxmlformats.org/officeDocument/2006/relationships/image" Target="../media/image27.png"/><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2.xml"/><Relationship Id="rId5" Type="http://schemas.openxmlformats.org/officeDocument/2006/relationships/tags" Target="../tags/tag350.xml"/><Relationship Id="rId4" Type="http://schemas.openxmlformats.org/officeDocument/2006/relationships/tags" Target="../tags/tag349.xml"/></Relationships>
</file>

<file path=ppt/slides/_rels/slide28.xml.rels><?xml version="1.0" encoding="UTF-8" standalone="yes"?>
<Relationships xmlns="http://schemas.openxmlformats.org/package/2006/relationships"><Relationship Id="rId8" Type="http://schemas.openxmlformats.org/officeDocument/2006/relationships/tags" Target="../tags/tag358.xml"/><Relationship Id="rId13" Type="http://schemas.openxmlformats.org/officeDocument/2006/relationships/tags" Target="../tags/tag363.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tags" Target="../tags/tag362.xml"/><Relationship Id="rId17" Type="http://schemas.openxmlformats.org/officeDocument/2006/relationships/image" Target="../media/image28.jpeg"/><Relationship Id="rId2" Type="http://schemas.openxmlformats.org/officeDocument/2006/relationships/tags" Target="../tags/tag352.xml"/><Relationship Id="rId16" Type="http://schemas.openxmlformats.org/officeDocument/2006/relationships/slideLayout" Target="../slideLayouts/slideLayout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tags" Target="../tags/tag361.xml"/><Relationship Id="rId5" Type="http://schemas.openxmlformats.org/officeDocument/2006/relationships/tags" Target="../tags/tag355.xml"/><Relationship Id="rId15" Type="http://schemas.openxmlformats.org/officeDocument/2006/relationships/tags" Target="../tags/tag365.xml"/><Relationship Id="rId10" Type="http://schemas.openxmlformats.org/officeDocument/2006/relationships/tags" Target="../tags/tag360.xml"/><Relationship Id="rId4" Type="http://schemas.openxmlformats.org/officeDocument/2006/relationships/tags" Target="../tags/tag354.xml"/><Relationship Id="rId9" Type="http://schemas.openxmlformats.org/officeDocument/2006/relationships/tags" Target="../tags/tag359.xml"/><Relationship Id="rId14" Type="http://schemas.openxmlformats.org/officeDocument/2006/relationships/tags" Target="../tags/tag364.xml"/></Relationships>
</file>

<file path=ppt/slides/_rels/slide29.xml.rels><?xml version="1.0" encoding="UTF-8" standalone="yes"?>
<Relationships xmlns="http://schemas.openxmlformats.org/package/2006/relationships"><Relationship Id="rId8" Type="http://schemas.openxmlformats.org/officeDocument/2006/relationships/tags" Target="../tags/tag372.xml"/><Relationship Id="rId13" Type="http://schemas.openxmlformats.org/officeDocument/2006/relationships/tags" Target="../tags/tag377.xml"/><Relationship Id="rId18" Type="http://schemas.openxmlformats.org/officeDocument/2006/relationships/tags" Target="../tags/tag382.xml"/><Relationship Id="rId3" Type="http://schemas.openxmlformats.org/officeDocument/2006/relationships/tags" Target="../tags/tag367.xml"/><Relationship Id="rId21" Type="http://schemas.openxmlformats.org/officeDocument/2006/relationships/image" Target="../media/image13.png"/><Relationship Id="rId7" Type="http://schemas.openxmlformats.org/officeDocument/2006/relationships/tags" Target="../tags/tag371.xml"/><Relationship Id="rId12" Type="http://schemas.openxmlformats.org/officeDocument/2006/relationships/tags" Target="../tags/tag376.xml"/><Relationship Id="rId17" Type="http://schemas.openxmlformats.org/officeDocument/2006/relationships/tags" Target="../tags/tag381.xml"/><Relationship Id="rId2" Type="http://schemas.openxmlformats.org/officeDocument/2006/relationships/tags" Target="../tags/tag366.xml"/><Relationship Id="rId16" Type="http://schemas.openxmlformats.org/officeDocument/2006/relationships/tags" Target="../tags/tag380.xml"/><Relationship Id="rId20" Type="http://schemas.openxmlformats.org/officeDocument/2006/relationships/oleObject" Target="../embeddings/oleObject2.bin"/><Relationship Id="rId1" Type="http://schemas.openxmlformats.org/officeDocument/2006/relationships/vmlDrawing" Target="../drawings/vmlDrawing2.vml"/><Relationship Id="rId6" Type="http://schemas.openxmlformats.org/officeDocument/2006/relationships/tags" Target="../tags/tag370.xml"/><Relationship Id="rId11" Type="http://schemas.openxmlformats.org/officeDocument/2006/relationships/tags" Target="../tags/tag375.xml"/><Relationship Id="rId5" Type="http://schemas.openxmlformats.org/officeDocument/2006/relationships/tags" Target="../tags/tag369.xml"/><Relationship Id="rId15" Type="http://schemas.openxmlformats.org/officeDocument/2006/relationships/tags" Target="../tags/tag379.xml"/><Relationship Id="rId10" Type="http://schemas.openxmlformats.org/officeDocument/2006/relationships/tags" Target="../tags/tag374.xml"/><Relationship Id="rId19" Type="http://schemas.openxmlformats.org/officeDocument/2006/relationships/slideLayout" Target="../slideLayouts/slideLayout2.xml"/><Relationship Id="rId4" Type="http://schemas.openxmlformats.org/officeDocument/2006/relationships/tags" Target="../tags/tag368.xml"/><Relationship Id="rId9" Type="http://schemas.openxmlformats.org/officeDocument/2006/relationships/tags" Target="../tags/tag373.xml"/><Relationship Id="rId14" Type="http://schemas.openxmlformats.org/officeDocument/2006/relationships/tags" Target="../tags/tag378.xml"/></Relationships>
</file>

<file path=ppt/slides/_rels/slide30.xml.rels><?xml version="1.0" encoding="UTF-8" standalone="yes"?>
<Relationships xmlns="http://schemas.openxmlformats.org/package/2006/relationships"><Relationship Id="rId3" Type="http://schemas.openxmlformats.org/officeDocument/2006/relationships/tags" Target="../tags/tag385.xml"/><Relationship Id="rId7" Type="http://schemas.openxmlformats.org/officeDocument/2006/relationships/slideLayout" Target="../slideLayouts/slideLayout2.xml"/><Relationship Id="rId2" Type="http://schemas.openxmlformats.org/officeDocument/2006/relationships/tags" Target="../tags/tag384.xml"/><Relationship Id="rId1" Type="http://schemas.openxmlformats.org/officeDocument/2006/relationships/tags" Target="../tags/tag383.xml"/><Relationship Id="rId6" Type="http://schemas.openxmlformats.org/officeDocument/2006/relationships/tags" Target="../tags/tag388.xml"/><Relationship Id="rId5" Type="http://schemas.openxmlformats.org/officeDocument/2006/relationships/tags" Target="../tags/tag387.xml"/><Relationship Id="rId4" Type="http://schemas.openxmlformats.org/officeDocument/2006/relationships/tags" Target="../tags/tag386.xml"/></Relationships>
</file>

<file path=ppt/slides/_rels/slide31.xml.rels><?xml version="1.0" encoding="UTF-8" standalone="yes"?>
<Relationships xmlns="http://schemas.openxmlformats.org/package/2006/relationships"><Relationship Id="rId8" Type="http://schemas.openxmlformats.org/officeDocument/2006/relationships/tags" Target="../tags/tag396.xml"/><Relationship Id="rId13" Type="http://schemas.openxmlformats.org/officeDocument/2006/relationships/tags" Target="../tags/tag401.xml"/><Relationship Id="rId18" Type="http://schemas.openxmlformats.org/officeDocument/2006/relationships/tags" Target="../tags/tag406.xml"/><Relationship Id="rId26" Type="http://schemas.openxmlformats.org/officeDocument/2006/relationships/tags" Target="../tags/tag414.xml"/><Relationship Id="rId3" Type="http://schemas.openxmlformats.org/officeDocument/2006/relationships/tags" Target="../tags/tag391.xml"/><Relationship Id="rId21" Type="http://schemas.openxmlformats.org/officeDocument/2006/relationships/tags" Target="../tags/tag409.xml"/><Relationship Id="rId7" Type="http://schemas.openxmlformats.org/officeDocument/2006/relationships/tags" Target="../tags/tag395.xml"/><Relationship Id="rId12" Type="http://schemas.openxmlformats.org/officeDocument/2006/relationships/tags" Target="../tags/tag400.xml"/><Relationship Id="rId17" Type="http://schemas.openxmlformats.org/officeDocument/2006/relationships/tags" Target="../tags/tag405.xml"/><Relationship Id="rId25" Type="http://schemas.openxmlformats.org/officeDocument/2006/relationships/tags" Target="../tags/tag413.xml"/><Relationship Id="rId2" Type="http://schemas.openxmlformats.org/officeDocument/2006/relationships/tags" Target="../tags/tag390.xml"/><Relationship Id="rId16" Type="http://schemas.openxmlformats.org/officeDocument/2006/relationships/tags" Target="../tags/tag404.xml"/><Relationship Id="rId20" Type="http://schemas.openxmlformats.org/officeDocument/2006/relationships/tags" Target="../tags/tag408.xml"/><Relationship Id="rId29" Type="http://schemas.openxmlformats.org/officeDocument/2006/relationships/tags" Target="../tags/tag417.xml"/><Relationship Id="rId1" Type="http://schemas.openxmlformats.org/officeDocument/2006/relationships/tags" Target="../tags/tag389.xml"/><Relationship Id="rId6" Type="http://schemas.openxmlformats.org/officeDocument/2006/relationships/tags" Target="../tags/tag394.xml"/><Relationship Id="rId11" Type="http://schemas.openxmlformats.org/officeDocument/2006/relationships/tags" Target="../tags/tag399.xml"/><Relationship Id="rId24" Type="http://schemas.openxmlformats.org/officeDocument/2006/relationships/tags" Target="../tags/tag412.xml"/><Relationship Id="rId5" Type="http://schemas.openxmlformats.org/officeDocument/2006/relationships/tags" Target="../tags/tag393.xml"/><Relationship Id="rId15" Type="http://schemas.openxmlformats.org/officeDocument/2006/relationships/tags" Target="../tags/tag403.xml"/><Relationship Id="rId23" Type="http://schemas.openxmlformats.org/officeDocument/2006/relationships/tags" Target="../tags/tag411.xml"/><Relationship Id="rId28" Type="http://schemas.openxmlformats.org/officeDocument/2006/relationships/tags" Target="../tags/tag416.xml"/><Relationship Id="rId10" Type="http://schemas.openxmlformats.org/officeDocument/2006/relationships/tags" Target="../tags/tag398.xml"/><Relationship Id="rId19" Type="http://schemas.openxmlformats.org/officeDocument/2006/relationships/tags" Target="../tags/tag407.xml"/><Relationship Id="rId4" Type="http://schemas.openxmlformats.org/officeDocument/2006/relationships/tags" Target="../tags/tag392.xml"/><Relationship Id="rId9" Type="http://schemas.openxmlformats.org/officeDocument/2006/relationships/tags" Target="../tags/tag397.xml"/><Relationship Id="rId14" Type="http://schemas.openxmlformats.org/officeDocument/2006/relationships/tags" Target="../tags/tag402.xml"/><Relationship Id="rId22" Type="http://schemas.openxmlformats.org/officeDocument/2006/relationships/tags" Target="../tags/tag410.xml"/><Relationship Id="rId27" Type="http://schemas.openxmlformats.org/officeDocument/2006/relationships/tags" Target="../tags/tag415.xml"/><Relationship Id="rId30"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tags" Target="../tags/tag425.xml"/><Relationship Id="rId13" Type="http://schemas.openxmlformats.org/officeDocument/2006/relationships/tags" Target="../tags/tag430.xml"/><Relationship Id="rId3" Type="http://schemas.openxmlformats.org/officeDocument/2006/relationships/tags" Target="../tags/tag420.xml"/><Relationship Id="rId7" Type="http://schemas.openxmlformats.org/officeDocument/2006/relationships/tags" Target="../tags/tag424.xml"/><Relationship Id="rId12" Type="http://schemas.openxmlformats.org/officeDocument/2006/relationships/tags" Target="../tags/tag429.xml"/><Relationship Id="rId2" Type="http://schemas.openxmlformats.org/officeDocument/2006/relationships/tags" Target="../tags/tag419.xml"/><Relationship Id="rId1" Type="http://schemas.openxmlformats.org/officeDocument/2006/relationships/tags" Target="../tags/tag418.xml"/><Relationship Id="rId6" Type="http://schemas.openxmlformats.org/officeDocument/2006/relationships/tags" Target="../tags/tag423.xml"/><Relationship Id="rId11" Type="http://schemas.openxmlformats.org/officeDocument/2006/relationships/tags" Target="../tags/tag428.xml"/><Relationship Id="rId5" Type="http://schemas.openxmlformats.org/officeDocument/2006/relationships/tags" Target="../tags/tag422.xml"/><Relationship Id="rId15" Type="http://schemas.openxmlformats.org/officeDocument/2006/relationships/image" Target="../media/image15.wmf"/><Relationship Id="rId10" Type="http://schemas.openxmlformats.org/officeDocument/2006/relationships/tags" Target="../tags/tag427.xml"/><Relationship Id="rId4" Type="http://schemas.openxmlformats.org/officeDocument/2006/relationships/tags" Target="../tags/tag421.xml"/><Relationship Id="rId9" Type="http://schemas.openxmlformats.org/officeDocument/2006/relationships/tags" Target="../tags/tag426.xml"/><Relationship Id="rId1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tags" Target="../tags/tag438.xml"/><Relationship Id="rId13" Type="http://schemas.openxmlformats.org/officeDocument/2006/relationships/image" Target="../media/image30.jpeg"/><Relationship Id="rId3" Type="http://schemas.openxmlformats.org/officeDocument/2006/relationships/tags" Target="../tags/tag433.xml"/><Relationship Id="rId7" Type="http://schemas.openxmlformats.org/officeDocument/2006/relationships/tags" Target="../tags/tag437.xml"/><Relationship Id="rId12" Type="http://schemas.openxmlformats.org/officeDocument/2006/relationships/image" Target="../media/image29.jpeg"/><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tags" Target="../tags/tag436.xml"/><Relationship Id="rId11" Type="http://schemas.openxmlformats.org/officeDocument/2006/relationships/slideLayout" Target="../slideLayouts/slideLayout2.xml"/><Relationship Id="rId5" Type="http://schemas.openxmlformats.org/officeDocument/2006/relationships/tags" Target="../tags/tag435.xml"/><Relationship Id="rId10" Type="http://schemas.openxmlformats.org/officeDocument/2006/relationships/tags" Target="../tags/tag440.xml"/><Relationship Id="rId4" Type="http://schemas.openxmlformats.org/officeDocument/2006/relationships/tags" Target="../tags/tag434.xml"/><Relationship Id="rId9" Type="http://schemas.openxmlformats.org/officeDocument/2006/relationships/tags" Target="../tags/tag439.xml"/><Relationship Id="rId14" Type="http://schemas.openxmlformats.org/officeDocument/2006/relationships/image" Target="../media/image31.jpeg"/></Relationships>
</file>

<file path=ppt/slides/_rels/slide3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tags" Target="../tags/tag443.xml"/><Relationship Id="rId7" Type="http://schemas.openxmlformats.org/officeDocument/2006/relationships/slideLayout" Target="../slideLayouts/slideLayout2.xml"/><Relationship Id="rId2" Type="http://schemas.openxmlformats.org/officeDocument/2006/relationships/tags" Target="../tags/tag442.xml"/><Relationship Id="rId1" Type="http://schemas.openxmlformats.org/officeDocument/2006/relationships/tags" Target="../tags/tag441.xml"/><Relationship Id="rId6" Type="http://schemas.openxmlformats.org/officeDocument/2006/relationships/tags" Target="../tags/tag446.xml"/><Relationship Id="rId5" Type="http://schemas.openxmlformats.org/officeDocument/2006/relationships/tags" Target="../tags/tag445.xml"/><Relationship Id="rId4" Type="http://schemas.openxmlformats.org/officeDocument/2006/relationships/tags" Target="../tags/tag444.xml"/></Relationships>
</file>

<file path=ppt/slides/_rels/slide3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449.xml"/><Relationship Id="rId7" Type="http://schemas.openxmlformats.org/officeDocument/2006/relationships/slideLayout" Target="../slideLayouts/slideLayout2.xml"/><Relationship Id="rId2" Type="http://schemas.openxmlformats.org/officeDocument/2006/relationships/tags" Target="../tags/tag448.xml"/><Relationship Id="rId1" Type="http://schemas.openxmlformats.org/officeDocument/2006/relationships/tags" Target="../tags/tag447.xml"/><Relationship Id="rId6" Type="http://schemas.openxmlformats.org/officeDocument/2006/relationships/tags" Target="../tags/tag452.xml"/><Relationship Id="rId5" Type="http://schemas.openxmlformats.org/officeDocument/2006/relationships/tags" Target="../tags/tag451.xml"/><Relationship Id="rId4" Type="http://schemas.openxmlformats.org/officeDocument/2006/relationships/tags" Target="../tags/tag450.xml"/></Relationships>
</file>

<file path=ppt/slides/_rels/slide36.xml.rels><?xml version="1.0" encoding="UTF-8" standalone="yes"?>
<Relationships xmlns="http://schemas.openxmlformats.org/package/2006/relationships"><Relationship Id="rId8" Type="http://schemas.openxmlformats.org/officeDocument/2006/relationships/tags" Target="../tags/tag460.xml"/><Relationship Id="rId13" Type="http://schemas.openxmlformats.org/officeDocument/2006/relationships/tags" Target="../tags/tag465.xml"/><Relationship Id="rId18" Type="http://schemas.openxmlformats.org/officeDocument/2006/relationships/tags" Target="../tags/tag470.xml"/><Relationship Id="rId26" Type="http://schemas.openxmlformats.org/officeDocument/2006/relationships/tags" Target="../tags/tag478.xml"/><Relationship Id="rId3" Type="http://schemas.openxmlformats.org/officeDocument/2006/relationships/tags" Target="../tags/tag455.xml"/><Relationship Id="rId21" Type="http://schemas.openxmlformats.org/officeDocument/2006/relationships/tags" Target="../tags/tag473.xml"/><Relationship Id="rId7" Type="http://schemas.openxmlformats.org/officeDocument/2006/relationships/tags" Target="../tags/tag459.xml"/><Relationship Id="rId12" Type="http://schemas.openxmlformats.org/officeDocument/2006/relationships/tags" Target="../tags/tag464.xml"/><Relationship Id="rId17" Type="http://schemas.openxmlformats.org/officeDocument/2006/relationships/tags" Target="../tags/tag469.xml"/><Relationship Id="rId25" Type="http://schemas.openxmlformats.org/officeDocument/2006/relationships/tags" Target="../tags/tag477.xml"/><Relationship Id="rId2" Type="http://schemas.openxmlformats.org/officeDocument/2006/relationships/tags" Target="../tags/tag454.xml"/><Relationship Id="rId16" Type="http://schemas.openxmlformats.org/officeDocument/2006/relationships/tags" Target="../tags/tag468.xml"/><Relationship Id="rId20" Type="http://schemas.openxmlformats.org/officeDocument/2006/relationships/tags" Target="../tags/tag472.xml"/><Relationship Id="rId1" Type="http://schemas.openxmlformats.org/officeDocument/2006/relationships/tags" Target="../tags/tag453.xml"/><Relationship Id="rId6" Type="http://schemas.openxmlformats.org/officeDocument/2006/relationships/tags" Target="../tags/tag458.xml"/><Relationship Id="rId11" Type="http://schemas.openxmlformats.org/officeDocument/2006/relationships/tags" Target="../tags/tag463.xml"/><Relationship Id="rId24" Type="http://schemas.openxmlformats.org/officeDocument/2006/relationships/tags" Target="../tags/tag476.xml"/><Relationship Id="rId5" Type="http://schemas.openxmlformats.org/officeDocument/2006/relationships/tags" Target="../tags/tag457.xml"/><Relationship Id="rId15" Type="http://schemas.openxmlformats.org/officeDocument/2006/relationships/tags" Target="../tags/tag467.xml"/><Relationship Id="rId23" Type="http://schemas.openxmlformats.org/officeDocument/2006/relationships/tags" Target="../tags/tag475.xml"/><Relationship Id="rId28" Type="http://schemas.openxmlformats.org/officeDocument/2006/relationships/image" Target="../media/image34.png"/><Relationship Id="rId10" Type="http://schemas.openxmlformats.org/officeDocument/2006/relationships/tags" Target="../tags/tag462.xml"/><Relationship Id="rId19" Type="http://schemas.openxmlformats.org/officeDocument/2006/relationships/tags" Target="../tags/tag471.xml"/><Relationship Id="rId4" Type="http://schemas.openxmlformats.org/officeDocument/2006/relationships/tags" Target="../tags/tag456.xml"/><Relationship Id="rId9" Type="http://schemas.openxmlformats.org/officeDocument/2006/relationships/tags" Target="../tags/tag461.xml"/><Relationship Id="rId14" Type="http://schemas.openxmlformats.org/officeDocument/2006/relationships/tags" Target="../tags/tag466.xml"/><Relationship Id="rId22" Type="http://schemas.openxmlformats.org/officeDocument/2006/relationships/tags" Target="../tags/tag474.xml"/><Relationship Id="rId27"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3" Type="http://schemas.openxmlformats.org/officeDocument/2006/relationships/tags" Target="../tags/tag490.xml"/><Relationship Id="rId18" Type="http://schemas.openxmlformats.org/officeDocument/2006/relationships/tags" Target="../tags/tag495.xml"/><Relationship Id="rId26" Type="http://schemas.openxmlformats.org/officeDocument/2006/relationships/tags" Target="../tags/tag503.xml"/><Relationship Id="rId39" Type="http://schemas.openxmlformats.org/officeDocument/2006/relationships/tags" Target="../tags/tag516.xml"/><Relationship Id="rId3" Type="http://schemas.openxmlformats.org/officeDocument/2006/relationships/tags" Target="../tags/tag480.xml"/><Relationship Id="rId21" Type="http://schemas.openxmlformats.org/officeDocument/2006/relationships/tags" Target="../tags/tag498.xml"/><Relationship Id="rId34" Type="http://schemas.openxmlformats.org/officeDocument/2006/relationships/tags" Target="../tags/tag511.xml"/><Relationship Id="rId42" Type="http://schemas.openxmlformats.org/officeDocument/2006/relationships/oleObject" Target="../embeddings/oleObject3.bin"/><Relationship Id="rId47" Type="http://schemas.openxmlformats.org/officeDocument/2006/relationships/image" Target="../media/image16.png"/><Relationship Id="rId50" Type="http://schemas.openxmlformats.org/officeDocument/2006/relationships/image" Target="../media/image26.jpeg"/><Relationship Id="rId7" Type="http://schemas.openxmlformats.org/officeDocument/2006/relationships/tags" Target="../tags/tag484.xml"/><Relationship Id="rId12" Type="http://schemas.openxmlformats.org/officeDocument/2006/relationships/tags" Target="../tags/tag489.xml"/><Relationship Id="rId17" Type="http://schemas.openxmlformats.org/officeDocument/2006/relationships/tags" Target="../tags/tag494.xml"/><Relationship Id="rId25" Type="http://schemas.openxmlformats.org/officeDocument/2006/relationships/tags" Target="../tags/tag502.xml"/><Relationship Id="rId33" Type="http://schemas.openxmlformats.org/officeDocument/2006/relationships/tags" Target="../tags/tag510.xml"/><Relationship Id="rId38" Type="http://schemas.openxmlformats.org/officeDocument/2006/relationships/tags" Target="../tags/tag515.xml"/><Relationship Id="rId46" Type="http://schemas.openxmlformats.org/officeDocument/2006/relationships/image" Target="../media/image14.png"/><Relationship Id="rId2" Type="http://schemas.openxmlformats.org/officeDocument/2006/relationships/tags" Target="../tags/tag479.xml"/><Relationship Id="rId16" Type="http://schemas.openxmlformats.org/officeDocument/2006/relationships/tags" Target="../tags/tag493.xml"/><Relationship Id="rId20" Type="http://schemas.openxmlformats.org/officeDocument/2006/relationships/tags" Target="../tags/tag497.xml"/><Relationship Id="rId29" Type="http://schemas.openxmlformats.org/officeDocument/2006/relationships/tags" Target="../tags/tag506.xml"/><Relationship Id="rId41" Type="http://schemas.openxmlformats.org/officeDocument/2006/relationships/notesSlide" Target="../notesSlides/notesSlide1.xml"/><Relationship Id="rId1" Type="http://schemas.openxmlformats.org/officeDocument/2006/relationships/vmlDrawing" Target="../drawings/vmlDrawing3.vml"/><Relationship Id="rId6" Type="http://schemas.openxmlformats.org/officeDocument/2006/relationships/tags" Target="../tags/tag483.xml"/><Relationship Id="rId11" Type="http://schemas.openxmlformats.org/officeDocument/2006/relationships/tags" Target="../tags/tag488.xml"/><Relationship Id="rId24" Type="http://schemas.openxmlformats.org/officeDocument/2006/relationships/tags" Target="../tags/tag501.xml"/><Relationship Id="rId32" Type="http://schemas.openxmlformats.org/officeDocument/2006/relationships/tags" Target="../tags/tag509.xml"/><Relationship Id="rId37" Type="http://schemas.openxmlformats.org/officeDocument/2006/relationships/tags" Target="../tags/tag514.xml"/><Relationship Id="rId40" Type="http://schemas.openxmlformats.org/officeDocument/2006/relationships/slideLayout" Target="../slideLayouts/slideLayout2.xml"/><Relationship Id="rId45" Type="http://schemas.openxmlformats.org/officeDocument/2006/relationships/image" Target="../media/image36.emf"/><Relationship Id="rId5" Type="http://schemas.openxmlformats.org/officeDocument/2006/relationships/tags" Target="../tags/tag482.xml"/><Relationship Id="rId15" Type="http://schemas.openxmlformats.org/officeDocument/2006/relationships/tags" Target="../tags/tag492.xml"/><Relationship Id="rId23" Type="http://schemas.openxmlformats.org/officeDocument/2006/relationships/tags" Target="../tags/tag500.xml"/><Relationship Id="rId28" Type="http://schemas.openxmlformats.org/officeDocument/2006/relationships/tags" Target="../tags/tag505.xml"/><Relationship Id="rId36" Type="http://schemas.openxmlformats.org/officeDocument/2006/relationships/tags" Target="../tags/tag513.xml"/><Relationship Id="rId49" Type="http://schemas.openxmlformats.org/officeDocument/2006/relationships/image" Target="../media/image12.png"/><Relationship Id="rId10" Type="http://schemas.openxmlformats.org/officeDocument/2006/relationships/tags" Target="../tags/tag487.xml"/><Relationship Id="rId19" Type="http://schemas.openxmlformats.org/officeDocument/2006/relationships/tags" Target="../tags/tag496.xml"/><Relationship Id="rId31" Type="http://schemas.openxmlformats.org/officeDocument/2006/relationships/tags" Target="../tags/tag508.xml"/><Relationship Id="rId44" Type="http://schemas.openxmlformats.org/officeDocument/2006/relationships/oleObject" Target="../embeddings/oleObject4.bin"/><Relationship Id="rId4" Type="http://schemas.openxmlformats.org/officeDocument/2006/relationships/tags" Target="../tags/tag481.xml"/><Relationship Id="rId9" Type="http://schemas.openxmlformats.org/officeDocument/2006/relationships/tags" Target="../tags/tag486.xml"/><Relationship Id="rId14" Type="http://schemas.openxmlformats.org/officeDocument/2006/relationships/tags" Target="../tags/tag491.xml"/><Relationship Id="rId22" Type="http://schemas.openxmlformats.org/officeDocument/2006/relationships/tags" Target="../tags/tag499.xml"/><Relationship Id="rId27" Type="http://schemas.openxmlformats.org/officeDocument/2006/relationships/tags" Target="../tags/tag504.xml"/><Relationship Id="rId30" Type="http://schemas.openxmlformats.org/officeDocument/2006/relationships/tags" Target="../tags/tag507.xml"/><Relationship Id="rId35" Type="http://schemas.openxmlformats.org/officeDocument/2006/relationships/tags" Target="../tags/tag512.xml"/><Relationship Id="rId43" Type="http://schemas.openxmlformats.org/officeDocument/2006/relationships/image" Target="../media/image35.emf"/><Relationship Id="rId48" Type="http://schemas.openxmlformats.org/officeDocument/2006/relationships/image" Target="../media/image17.png"/><Relationship Id="rId8" Type="http://schemas.openxmlformats.org/officeDocument/2006/relationships/tags" Target="../tags/tag485.xml"/></Relationships>
</file>

<file path=ppt/slides/_rels/slide38.xml.rels><?xml version="1.0" encoding="UTF-8" standalone="yes"?>
<Relationships xmlns="http://schemas.openxmlformats.org/package/2006/relationships"><Relationship Id="rId3" Type="http://schemas.openxmlformats.org/officeDocument/2006/relationships/tags" Target="../tags/tag521.xml"/><Relationship Id="rId2" Type="http://schemas.openxmlformats.org/officeDocument/2006/relationships/tags" Target="../tags/tag520.xml"/><Relationship Id="rId1" Type="http://schemas.openxmlformats.org/officeDocument/2006/relationships/tags" Target="../tags/tag519.xml"/><Relationship Id="rId6" Type="http://schemas.openxmlformats.org/officeDocument/2006/relationships/slideLayout" Target="../slideLayouts/slideLayout2.xml"/><Relationship Id="rId5" Type="http://schemas.openxmlformats.org/officeDocument/2006/relationships/tags" Target="../tags/tag523.xml"/><Relationship Id="rId4" Type="http://schemas.openxmlformats.org/officeDocument/2006/relationships/tags" Target="../tags/tag522.xml"/></Relationships>
</file>

<file path=ppt/slides/_rels/slide39.xml.rels><?xml version="1.0" encoding="UTF-8" standalone="yes"?>
<Relationships xmlns="http://schemas.openxmlformats.org/package/2006/relationships"><Relationship Id="rId3" Type="http://schemas.openxmlformats.org/officeDocument/2006/relationships/tags" Target="../tags/tag526.xml"/><Relationship Id="rId2" Type="http://schemas.openxmlformats.org/officeDocument/2006/relationships/tags" Target="../tags/tag525.xml"/><Relationship Id="rId1" Type="http://schemas.openxmlformats.org/officeDocument/2006/relationships/tags" Target="../tags/tag524.xml"/><Relationship Id="rId6" Type="http://schemas.openxmlformats.org/officeDocument/2006/relationships/image" Target="../media/image37.png"/><Relationship Id="rId5" Type="http://schemas.openxmlformats.org/officeDocument/2006/relationships/slideLayout" Target="../slideLayouts/slideLayout2.xml"/><Relationship Id="rId4" Type="http://schemas.openxmlformats.org/officeDocument/2006/relationships/tags" Target="../tags/tag527.xml"/></Relationships>
</file>

<file path=ppt/slides/_rels/slide40.xml.rels><?xml version="1.0" encoding="UTF-8" standalone="yes"?>
<Relationships xmlns="http://schemas.openxmlformats.org/package/2006/relationships"><Relationship Id="rId3" Type="http://schemas.openxmlformats.org/officeDocument/2006/relationships/tags" Target="../tags/tag530.xml"/><Relationship Id="rId2" Type="http://schemas.openxmlformats.org/officeDocument/2006/relationships/tags" Target="../tags/tag529.xml"/><Relationship Id="rId1" Type="http://schemas.openxmlformats.org/officeDocument/2006/relationships/tags" Target="../tags/tag528.xml"/><Relationship Id="rId6" Type="http://schemas.openxmlformats.org/officeDocument/2006/relationships/slideLayout" Target="../slideLayouts/slideLayout2.xml"/><Relationship Id="rId5" Type="http://schemas.openxmlformats.org/officeDocument/2006/relationships/tags" Target="../tags/tag532.xml"/><Relationship Id="rId4" Type="http://schemas.openxmlformats.org/officeDocument/2006/relationships/tags" Target="../tags/tag531.xml"/></Relationships>
</file>

<file path=ppt/slides/_rels/slide41.xml.rels><?xml version="1.0" encoding="UTF-8" standalone="yes"?>
<Relationships xmlns="http://schemas.openxmlformats.org/package/2006/relationships"><Relationship Id="rId3" Type="http://schemas.openxmlformats.org/officeDocument/2006/relationships/tags" Target="../tags/tag535.xml"/><Relationship Id="rId7" Type="http://schemas.openxmlformats.org/officeDocument/2006/relationships/image" Target="../media/image38.jpeg"/><Relationship Id="rId2" Type="http://schemas.openxmlformats.org/officeDocument/2006/relationships/tags" Target="../tags/tag534.xml"/><Relationship Id="rId1" Type="http://schemas.openxmlformats.org/officeDocument/2006/relationships/tags" Target="../tags/tag533.xml"/><Relationship Id="rId6" Type="http://schemas.openxmlformats.org/officeDocument/2006/relationships/slideLayout" Target="../slideLayouts/slideLayout2.xml"/><Relationship Id="rId5" Type="http://schemas.openxmlformats.org/officeDocument/2006/relationships/tags" Target="../tags/tag537.xml"/><Relationship Id="rId4" Type="http://schemas.openxmlformats.org/officeDocument/2006/relationships/tags" Target="../tags/tag536.xml"/></Relationships>
</file>

<file path=ppt/slides/_rels/slide42.xml.rels><?xml version="1.0" encoding="UTF-8" standalone="yes"?>
<Relationships xmlns="http://schemas.openxmlformats.org/package/2006/relationships"><Relationship Id="rId8" Type="http://schemas.openxmlformats.org/officeDocument/2006/relationships/tags" Target="../tags/tag545.xml"/><Relationship Id="rId13" Type="http://schemas.openxmlformats.org/officeDocument/2006/relationships/image" Target="../media/image40.jpeg"/><Relationship Id="rId3" Type="http://schemas.openxmlformats.org/officeDocument/2006/relationships/tags" Target="../tags/tag540.xml"/><Relationship Id="rId7" Type="http://schemas.openxmlformats.org/officeDocument/2006/relationships/tags" Target="../tags/tag544.xml"/><Relationship Id="rId12" Type="http://schemas.openxmlformats.org/officeDocument/2006/relationships/image" Target="../media/image39.jpeg"/><Relationship Id="rId2" Type="http://schemas.openxmlformats.org/officeDocument/2006/relationships/tags" Target="../tags/tag539.xml"/><Relationship Id="rId1" Type="http://schemas.openxmlformats.org/officeDocument/2006/relationships/tags" Target="../tags/tag538.xml"/><Relationship Id="rId6" Type="http://schemas.openxmlformats.org/officeDocument/2006/relationships/tags" Target="../tags/tag543.xml"/><Relationship Id="rId11" Type="http://schemas.openxmlformats.org/officeDocument/2006/relationships/slideLayout" Target="../slideLayouts/slideLayout2.xml"/><Relationship Id="rId5" Type="http://schemas.openxmlformats.org/officeDocument/2006/relationships/tags" Target="../tags/tag542.xml"/><Relationship Id="rId10" Type="http://schemas.openxmlformats.org/officeDocument/2006/relationships/tags" Target="../tags/tag547.xml"/><Relationship Id="rId4" Type="http://schemas.openxmlformats.org/officeDocument/2006/relationships/tags" Target="../tags/tag541.xml"/><Relationship Id="rId9" Type="http://schemas.openxmlformats.org/officeDocument/2006/relationships/tags" Target="../tags/tag546.xml"/></Relationships>
</file>

<file path=ppt/slides/_rels/slide43.xml.rels><?xml version="1.0" encoding="UTF-8" standalone="yes"?>
<Relationships xmlns="http://schemas.openxmlformats.org/package/2006/relationships"><Relationship Id="rId8" Type="http://schemas.openxmlformats.org/officeDocument/2006/relationships/tags" Target="../tags/tag555.xml"/><Relationship Id="rId3" Type="http://schemas.openxmlformats.org/officeDocument/2006/relationships/tags" Target="../tags/tag550.xml"/><Relationship Id="rId7" Type="http://schemas.openxmlformats.org/officeDocument/2006/relationships/tags" Target="../tags/tag554.xml"/><Relationship Id="rId2" Type="http://schemas.openxmlformats.org/officeDocument/2006/relationships/tags" Target="../tags/tag549.xml"/><Relationship Id="rId1" Type="http://schemas.openxmlformats.org/officeDocument/2006/relationships/tags" Target="../tags/tag548.xml"/><Relationship Id="rId6" Type="http://schemas.openxmlformats.org/officeDocument/2006/relationships/tags" Target="../tags/tag553.xml"/><Relationship Id="rId11" Type="http://schemas.openxmlformats.org/officeDocument/2006/relationships/slideLayout" Target="../slideLayouts/slideLayout2.xml"/><Relationship Id="rId5" Type="http://schemas.openxmlformats.org/officeDocument/2006/relationships/tags" Target="../tags/tag552.xml"/><Relationship Id="rId10" Type="http://schemas.openxmlformats.org/officeDocument/2006/relationships/tags" Target="../tags/tag557.xml"/><Relationship Id="rId4" Type="http://schemas.openxmlformats.org/officeDocument/2006/relationships/tags" Target="../tags/tag551.xml"/><Relationship Id="rId9" Type="http://schemas.openxmlformats.org/officeDocument/2006/relationships/tags" Target="../tags/tag55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88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1027" name="文本框 2"/>
          <p:cNvSpPr txBox="1">
            <a:spLocks noChangeArrowheads="1"/>
          </p:cNvSpPr>
          <p:nvPr/>
        </p:nvSpPr>
        <p:spPr bwMode="auto">
          <a:xfrm>
            <a:off x="1988686" y="1707654"/>
            <a:ext cx="6131807" cy="707886"/>
          </a:xfrm>
          <a:prstGeom prst="rect">
            <a:avLst/>
          </a:prstGeom>
          <a:solidFill>
            <a:srgbClr val="00B050"/>
          </a:solidFill>
          <a:ln>
            <a:noFill/>
          </a:ln>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4000" b="1" dirty="0">
                <a:latin typeface="微软雅黑" pitchFamily="34" charset="-122"/>
                <a:ea typeface="微软雅黑" pitchFamily="34" charset="-122"/>
                <a:sym typeface="宋体" pitchFamily="2" charset="-122"/>
              </a:rPr>
              <a:t>第二单元 我们周围的空气 </a:t>
            </a: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8264" y="87474"/>
            <a:ext cx="1974486" cy="1480865"/>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75" y="2061597"/>
            <a:ext cx="2305335" cy="2720625"/>
          </a:xfrm>
          <a:prstGeom prst="rect">
            <a:avLst/>
          </a:prstGeom>
        </p:spPr>
      </p:pic>
      <p:sp>
        <p:nvSpPr>
          <p:cNvPr id="4" name="矩形 3"/>
          <p:cNvSpPr/>
          <p:nvPr/>
        </p:nvSpPr>
        <p:spPr>
          <a:xfrm>
            <a:off x="579948" y="195486"/>
            <a:ext cx="2839924" cy="369332"/>
          </a:xfrm>
          <a:prstGeom prst="rect">
            <a:avLst/>
          </a:prstGeom>
        </p:spPr>
        <p:txBody>
          <a:bodyPr wrap="square">
            <a:spAutoFit/>
          </a:bodyPr>
          <a:lstStyle/>
          <a:p>
            <a:r>
              <a:rPr lang="en-US" altLang="zh-CN" b="1" dirty="0" smtClean="0">
                <a:solidFill>
                  <a:srgbClr val="3B79CE"/>
                </a:solidFill>
                <a:latin typeface="华文仿宋" pitchFamily="2" charset="-122"/>
                <a:ea typeface="华文仿宋" pitchFamily="2" charset="-122"/>
              </a:rPr>
              <a:t>人</a:t>
            </a:r>
            <a:r>
              <a:rPr lang="zh-CN" altLang="en-US" b="1" dirty="0" smtClean="0">
                <a:solidFill>
                  <a:srgbClr val="3B79CE"/>
                </a:solidFill>
                <a:latin typeface="华文仿宋" pitchFamily="2" charset="-122"/>
                <a:ea typeface="华文仿宋" pitchFamily="2" charset="-122"/>
              </a:rPr>
              <a:t>教版九年级化学</a:t>
            </a:r>
            <a:r>
              <a:rPr lang="en-US" altLang="zh-CN" b="1" dirty="0" smtClean="0">
                <a:solidFill>
                  <a:srgbClr val="3B79CE"/>
                </a:solidFill>
                <a:latin typeface="华文仿宋" pitchFamily="2" charset="-122"/>
                <a:ea typeface="华文仿宋" pitchFamily="2" charset="-122"/>
              </a:rPr>
              <a:t>上</a:t>
            </a:r>
            <a:r>
              <a:rPr lang="zh-CN" altLang="en-US" b="1" dirty="0" smtClean="0">
                <a:solidFill>
                  <a:srgbClr val="3B79CE"/>
                </a:solidFill>
                <a:latin typeface="华文仿宋" pitchFamily="2" charset="-122"/>
                <a:ea typeface="华文仿宋" pitchFamily="2" charset="-122"/>
              </a:rPr>
              <a:t>册</a:t>
            </a:r>
            <a:endParaRPr lang="zh-CN" altLang="en-US" b="1" dirty="0">
              <a:solidFill>
                <a:srgbClr val="3B79CE"/>
              </a:solidFill>
              <a:latin typeface="华文仿宋" pitchFamily="2" charset="-122"/>
              <a:ea typeface="华文仿宋" pitchFamily="2" charset="-122"/>
            </a:endParaRPr>
          </a:p>
        </p:txBody>
      </p:sp>
      <p:pic>
        <p:nvPicPr>
          <p:cNvPr id="5" name="Picture 3" descr="F:\初中化学\图标png\icons8-beaker-9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4328" y="3972027"/>
            <a:ext cx="1527398" cy="1145549"/>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3059832" y="3147814"/>
            <a:ext cx="3744416" cy="523220"/>
          </a:xfrm>
          <a:prstGeom prst="rect">
            <a:avLst/>
          </a:prstGeom>
          <a:solidFill>
            <a:schemeClr val="tx2">
              <a:lumMod val="60000"/>
              <a:lumOff val="40000"/>
            </a:schemeClr>
          </a:solidFill>
        </p:spPr>
        <p:txBody>
          <a:bodyPr wrap="square">
            <a:spAutoFit/>
          </a:bodyPr>
          <a:lstStyle/>
          <a:p>
            <a:r>
              <a:rPr lang="zh-CN" altLang="en-US" sz="2800" dirty="0"/>
              <a:t>课题</a:t>
            </a:r>
            <a:r>
              <a:rPr lang="zh-CN" altLang="en-US" sz="2800" dirty="0" smtClean="0"/>
              <a:t>三         </a:t>
            </a:r>
            <a:r>
              <a:rPr lang="zh-CN" altLang="en-US" sz="2800" dirty="0"/>
              <a:t>制取氧气</a:t>
            </a:r>
            <a:endParaRPr lang="zh-CN" altLang="en-US" sz="2800" dirty="0"/>
          </a:p>
        </p:txBody>
      </p:sp>
    </p:spTree>
    <p:extLst>
      <p:ext uri="{BB962C8B-B14F-4D97-AF65-F5344CB8AC3E}">
        <p14:creationId xmlns:p14="http://schemas.microsoft.com/office/powerpoint/2010/main" val="25597138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675193" y="1705604"/>
            <a:ext cx="1152878" cy="39241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34289" tIns="34289" rIns="34289" bIns="34289" numCol="1" spcCol="28575" rtlCol="0" anchor="t">
            <a:spAutoFit/>
          </a:bodyPr>
          <a:lstStyle/>
          <a:p>
            <a:pPr defTabSz="685800" latinLnBrk="1" hangingPunct="0">
              <a:spcBef>
                <a:spcPct val="0"/>
              </a:spcBef>
              <a:spcAft>
                <a:spcPct val="0"/>
              </a:spcAft>
              <a:defRPr/>
            </a:pPr>
            <a:r>
              <a:rPr lang="zh-CN" altLang="en-US" sz="2100" b="1" kern="0">
                <a:solidFill>
                  <a:schemeClr val="accent1">
                    <a:lumMod val="75000"/>
                  </a:schemeClr>
                </a:solidFill>
                <a:latin typeface="宋体" panose="02010600030101010101" pitchFamily="2" charset="-122"/>
                <a:ea typeface="宋体" panose="02010600030101010101" pitchFamily="2" charset="-122"/>
                <a:cs typeface="Arial"/>
                <a:sym typeface="Arial"/>
              </a:rPr>
              <a:t>趣味导学</a:t>
            </a:r>
          </a:p>
        </p:txBody>
      </p:sp>
      <p:cxnSp>
        <p:nvCxnSpPr>
          <p:cNvPr id="12" name="直接连接符 11"/>
          <p:cNvCxnSpPr/>
          <p:nvPr/>
        </p:nvCxnSpPr>
        <p:spPr>
          <a:xfrm>
            <a:off x="2573223" y="2073476"/>
            <a:ext cx="3501829" cy="0"/>
          </a:xfrm>
          <a:prstGeom prst="line">
            <a:avLst/>
          </a:prstGeom>
          <a:noFill/>
          <a:ln w="28575" cap="flat" cmpd="sng">
            <a:solidFill>
              <a:schemeClr val="accent1">
                <a:lumMod val="75000"/>
              </a:schemeClr>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
        <p:nvSpPr>
          <p:cNvPr id="15" name="文本框 14"/>
          <p:cNvSpPr txBox="1"/>
          <p:nvPr/>
        </p:nvSpPr>
        <p:spPr>
          <a:xfrm>
            <a:off x="2669002" y="2611907"/>
            <a:ext cx="1152878" cy="39241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34289" tIns="34289" rIns="34289" bIns="34289" numCol="1" spcCol="28575" rtlCol="0" anchor="t">
            <a:spAutoFit/>
          </a:bodyPr>
          <a:lstStyle/>
          <a:p>
            <a:pPr defTabSz="685800" latinLnBrk="1" hangingPunct="0">
              <a:spcBef>
                <a:spcPct val="0"/>
              </a:spcBef>
              <a:spcAft>
                <a:spcPct val="0"/>
              </a:spcAft>
              <a:defRPr/>
            </a:pPr>
            <a:r>
              <a:rPr lang="zh-CN" altLang="en-US" sz="2100" b="1" kern="0">
                <a:solidFill>
                  <a:schemeClr val="accent1">
                    <a:lumMod val="75000"/>
                  </a:schemeClr>
                </a:solidFill>
                <a:latin typeface="宋体" panose="02010600030101010101" pitchFamily="2" charset="-122"/>
                <a:ea typeface="宋体" panose="02010600030101010101" pitchFamily="2" charset="-122"/>
                <a:cs typeface="Arial"/>
                <a:sym typeface="Arial"/>
              </a:rPr>
              <a:t>新知学习</a:t>
            </a:r>
          </a:p>
        </p:txBody>
      </p:sp>
      <p:cxnSp>
        <p:nvCxnSpPr>
          <p:cNvPr id="16" name="直接连接符 15"/>
          <p:cNvCxnSpPr/>
          <p:nvPr/>
        </p:nvCxnSpPr>
        <p:spPr>
          <a:xfrm>
            <a:off x="2560840" y="2979780"/>
            <a:ext cx="3501829" cy="0"/>
          </a:xfrm>
          <a:prstGeom prst="line">
            <a:avLst/>
          </a:prstGeom>
          <a:noFill/>
          <a:ln w="28575" cap="flat" cmpd="sng">
            <a:solidFill>
              <a:schemeClr val="accent1">
                <a:lumMod val="75000"/>
              </a:schemeClr>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
        <p:nvSpPr>
          <p:cNvPr id="8" name="椭圆 7"/>
          <p:cNvSpPr/>
          <p:nvPr/>
        </p:nvSpPr>
        <p:spPr>
          <a:xfrm>
            <a:off x="1858800" y="1549729"/>
            <a:ext cx="702000" cy="702000"/>
          </a:xfrm>
          <a:prstGeom prst="ellipse">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700" b="1">
                <a:solidFill>
                  <a:srgbClr val="0070C0"/>
                </a:solidFill>
              </a:rPr>
              <a:t>02</a:t>
            </a:r>
            <a:endParaRPr lang="zh-CN" altLang="en-US" sz="2700" b="1">
              <a:solidFill>
                <a:srgbClr val="0070C0"/>
              </a:solidFill>
            </a:endParaRPr>
          </a:p>
        </p:txBody>
      </p:sp>
      <p:sp>
        <p:nvSpPr>
          <p:cNvPr id="4" name="文本框 3"/>
          <p:cNvSpPr txBox="1"/>
          <p:nvPr/>
        </p:nvSpPr>
        <p:spPr>
          <a:xfrm>
            <a:off x="2681384" y="3524402"/>
            <a:ext cx="1152878" cy="39241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34289" tIns="34289" rIns="34289" bIns="34289" numCol="1" spcCol="28575" rtlCol="0" anchor="t">
            <a:spAutoFit/>
          </a:bodyPr>
          <a:lstStyle/>
          <a:p>
            <a:pPr defTabSz="685800" latinLnBrk="1" hangingPunct="0">
              <a:spcBef>
                <a:spcPct val="0"/>
              </a:spcBef>
              <a:spcAft>
                <a:spcPct val="0"/>
              </a:spcAft>
              <a:defRPr/>
            </a:pPr>
            <a:r>
              <a:rPr lang="zh-CN" altLang="en-US" sz="2100" b="1" kern="0">
                <a:solidFill>
                  <a:schemeClr val="accent1">
                    <a:lumMod val="75000"/>
                  </a:schemeClr>
                </a:solidFill>
                <a:latin typeface="宋体" panose="02010600030101010101" pitchFamily="2" charset="-122"/>
                <a:ea typeface="宋体" panose="02010600030101010101" pitchFamily="2" charset="-122"/>
                <a:cs typeface="Arial"/>
                <a:sym typeface="Arial"/>
              </a:rPr>
              <a:t>课堂小结</a:t>
            </a:r>
          </a:p>
        </p:txBody>
      </p:sp>
      <p:cxnSp>
        <p:nvCxnSpPr>
          <p:cNvPr id="5" name="直接连接符 4"/>
          <p:cNvCxnSpPr/>
          <p:nvPr/>
        </p:nvCxnSpPr>
        <p:spPr>
          <a:xfrm>
            <a:off x="2573223" y="3892275"/>
            <a:ext cx="3501829" cy="0"/>
          </a:xfrm>
          <a:prstGeom prst="line">
            <a:avLst/>
          </a:prstGeom>
          <a:noFill/>
          <a:ln w="28575" cap="flat" cmpd="sng">
            <a:solidFill>
              <a:schemeClr val="accent1">
                <a:lumMod val="75000"/>
              </a:schemeClr>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
        <p:nvSpPr>
          <p:cNvPr id="7" name="文本框 6"/>
          <p:cNvSpPr txBox="1"/>
          <p:nvPr/>
        </p:nvSpPr>
        <p:spPr>
          <a:xfrm>
            <a:off x="2669002" y="4437374"/>
            <a:ext cx="1152878" cy="39241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34289" tIns="34289" rIns="34289" bIns="34289" numCol="1" spcCol="28575" rtlCol="0" anchor="t">
            <a:spAutoFit/>
          </a:bodyPr>
          <a:lstStyle/>
          <a:p>
            <a:pPr defTabSz="685800" latinLnBrk="1" hangingPunct="0">
              <a:spcBef>
                <a:spcPct val="0"/>
              </a:spcBef>
              <a:spcAft>
                <a:spcPct val="0"/>
              </a:spcAft>
              <a:defRPr/>
            </a:pPr>
            <a:r>
              <a:rPr lang="zh-CN" altLang="en-US" sz="2100" b="1" kern="0">
                <a:solidFill>
                  <a:schemeClr val="accent1">
                    <a:lumMod val="75000"/>
                  </a:schemeClr>
                </a:solidFill>
                <a:latin typeface="宋体" panose="02010600030101010101" pitchFamily="2" charset="-122"/>
                <a:ea typeface="宋体" panose="02010600030101010101" pitchFamily="2" charset="-122"/>
                <a:cs typeface="Arial"/>
                <a:sym typeface="Arial"/>
              </a:rPr>
              <a:t>随堂检测</a:t>
            </a:r>
          </a:p>
        </p:txBody>
      </p:sp>
      <p:cxnSp>
        <p:nvCxnSpPr>
          <p:cNvPr id="9" name="直接连接符 8"/>
          <p:cNvCxnSpPr/>
          <p:nvPr/>
        </p:nvCxnSpPr>
        <p:spPr>
          <a:xfrm>
            <a:off x="2560840" y="4805246"/>
            <a:ext cx="3501829" cy="0"/>
          </a:xfrm>
          <a:prstGeom prst="line">
            <a:avLst/>
          </a:prstGeom>
          <a:noFill/>
          <a:ln w="28575" cap="flat" cmpd="sng">
            <a:solidFill>
              <a:schemeClr val="accent1">
                <a:lumMod val="75000"/>
              </a:schemeClr>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
        <p:nvSpPr>
          <p:cNvPr id="13" name="椭圆 12"/>
          <p:cNvSpPr/>
          <p:nvPr/>
        </p:nvSpPr>
        <p:spPr>
          <a:xfrm>
            <a:off x="1858800" y="2456033"/>
            <a:ext cx="702000" cy="702000"/>
          </a:xfrm>
          <a:prstGeom prst="ellipse">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700" b="1">
                <a:solidFill>
                  <a:srgbClr val="0070C0"/>
                </a:solidFill>
              </a:rPr>
              <a:t>0</a:t>
            </a:r>
            <a:r>
              <a:rPr lang="en-US" sz="2700" b="1">
                <a:solidFill>
                  <a:srgbClr val="0070C0"/>
                </a:solidFill>
              </a:rPr>
              <a:t>3</a:t>
            </a:r>
            <a:endParaRPr lang="en-US" sz="2700" b="1">
              <a:solidFill>
                <a:srgbClr val="0070C0"/>
              </a:solidFill>
            </a:endParaRPr>
          </a:p>
        </p:txBody>
      </p:sp>
      <p:sp>
        <p:nvSpPr>
          <p:cNvPr id="14" name="椭圆 13"/>
          <p:cNvSpPr/>
          <p:nvPr/>
        </p:nvSpPr>
        <p:spPr>
          <a:xfrm>
            <a:off x="1871183" y="3368528"/>
            <a:ext cx="702000" cy="702000"/>
          </a:xfrm>
          <a:prstGeom prst="ellipse">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700" b="1">
                <a:solidFill>
                  <a:srgbClr val="0070C0"/>
                </a:solidFill>
              </a:rPr>
              <a:t>04</a:t>
            </a:r>
            <a:endParaRPr lang="zh-CN" altLang="en-US" sz="2700" b="1">
              <a:solidFill>
                <a:srgbClr val="0070C0"/>
              </a:solidFill>
            </a:endParaRPr>
          </a:p>
        </p:txBody>
      </p:sp>
      <p:sp>
        <p:nvSpPr>
          <p:cNvPr id="17" name="椭圆 16"/>
          <p:cNvSpPr/>
          <p:nvPr/>
        </p:nvSpPr>
        <p:spPr>
          <a:xfrm>
            <a:off x="1858800" y="4281499"/>
            <a:ext cx="702000" cy="702000"/>
          </a:xfrm>
          <a:prstGeom prst="ellipse">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700" b="1">
                <a:solidFill>
                  <a:srgbClr val="0070C0"/>
                </a:solidFill>
              </a:rPr>
              <a:t>05</a:t>
            </a:r>
            <a:endParaRPr lang="zh-CN" altLang="en-US" sz="2700" b="1">
              <a:solidFill>
                <a:srgbClr val="0070C0"/>
              </a:solidFill>
            </a:endParaRPr>
          </a:p>
        </p:txBody>
      </p:sp>
      <p:sp>
        <p:nvSpPr>
          <p:cNvPr id="2" name="文本框 1"/>
          <p:cNvSpPr txBox="1"/>
          <p:nvPr/>
        </p:nvSpPr>
        <p:spPr>
          <a:xfrm>
            <a:off x="2675193" y="799776"/>
            <a:ext cx="1152878" cy="39241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34289" tIns="34289" rIns="34289" bIns="34289" numCol="1" spcCol="28575" rtlCol="0" anchor="t">
            <a:spAutoFit/>
          </a:bodyPr>
          <a:lstStyle/>
          <a:p>
            <a:pPr defTabSz="685800" latinLnBrk="1" hangingPunct="0">
              <a:spcBef>
                <a:spcPct val="0"/>
              </a:spcBef>
              <a:spcAft>
                <a:spcPct val="0"/>
              </a:spcAft>
              <a:defRPr/>
            </a:pPr>
            <a:r>
              <a:rPr lang="zh-CN" altLang="en-US" sz="2100" b="1" kern="0">
                <a:solidFill>
                  <a:schemeClr val="accent1">
                    <a:lumMod val="75000"/>
                  </a:schemeClr>
                </a:solidFill>
                <a:latin typeface="宋体" panose="02010600030101010101" pitchFamily="2" charset="-122"/>
                <a:ea typeface="宋体" panose="02010600030101010101" pitchFamily="2" charset="-122"/>
                <a:cs typeface="Arial"/>
                <a:sym typeface="Arial"/>
              </a:rPr>
              <a:t>知识回顾</a:t>
            </a:r>
          </a:p>
        </p:txBody>
      </p:sp>
      <p:cxnSp>
        <p:nvCxnSpPr>
          <p:cNvPr id="6" name="直接连接符 5"/>
          <p:cNvCxnSpPr/>
          <p:nvPr/>
        </p:nvCxnSpPr>
        <p:spPr>
          <a:xfrm>
            <a:off x="2573223" y="1167649"/>
            <a:ext cx="3501829" cy="0"/>
          </a:xfrm>
          <a:prstGeom prst="line">
            <a:avLst/>
          </a:prstGeom>
          <a:noFill/>
          <a:ln w="28575" cap="flat" cmpd="sng">
            <a:solidFill>
              <a:schemeClr val="accent1">
                <a:lumMod val="75000"/>
              </a:schemeClr>
            </a:solidFill>
            <a:prstDash val="solid"/>
            <a:miter lim="800000"/>
          </a:ln>
          <a:effectLst>
            <a:outerShdw blurRad="50800" dist="38100" dir="10800000" algn="r" rotWithShape="0">
              <a:prstClr val="black">
                <a:alpha val="40000"/>
              </a:prstClr>
            </a:outerShdw>
          </a:effectLst>
        </p:spPr>
        <p:style>
          <a:lnRef idx="0">
            <a:scrgbClr r="0" g="0" b="0"/>
          </a:lnRef>
          <a:fillRef idx="0">
            <a:scrgbClr r="0" g="0" b="0"/>
          </a:fillRef>
          <a:effectRef idx="0">
            <a:scrgbClr r="0" g="0" b="0"/>
          </a:effectRef>
          <a:fontRef idx="none"/>
        </p:style>
      </p:cxnSp>
      <p:sp>
        <p:nvSpPr>
          <p:cNvPr id="10" name="椭圆 9"/>
          <p:cNvSpPr/>
          <p:nvPr/>
        </p:nvSpPr>
        <p:spPr>
          <a:xfrm>
            <a:off x="1858800" y="643901"/>
            <a:ext cx="702000" cy="702000"/>
          </a:xfrm>
          <a:prstGeom prst="ellipse">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700" b="1">
                <a:solidFill>
                  <a:srgbClr val="0070C0"/>
                </a:solidFill>
              </a:rPr>
              <a:t>01</a:t>
            </a:r>
            <a:endParaRPr lang="zh-CN" altLang="en-US" sz="2700" b="1">
              <a:solidFill>
                <a:srgbClr val="0070C0"/>
              </a:solidFill>
            </a:endParaRPr>
          </a:p>
        </p:txBody>
      </p:sp>
    </p:spTree>
    <p:extLst>
      <p:ext uri="{BB962C8B-B14F-4D97-AF65-F5344CB8AC3E}">
        <p14:creationId xmlns:p14="http://schemas.microsoft.com/office/powerpoint/2010/main" val="2371517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45795" y="79534"/>
            <a:ext cx="2007870"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rPr>
              <a:t>知识回顾</a:t>
            </a:r>
          </a:p>
        </p:txBody>
      </p:sp>
      <p:sp>
        <p:nvSpPr>
          <p:cNvPr id="100" name="文本框 99"/>
          <p:cNvSpPr txBox="1"/>
          <p:nvPr/>
        </p:nvSpPr>
        <p:spPr>
          <a:xfrm>
            <a:off x="645795" y="424815"/>
            <a:ext cx="8050530" cy="2589940"/>
          </a:xfrm>
          <a:prstGeom prst="rect">
            <a:avLst/>
          </a:prstGeom>
          <a:noFill/>
          <a:ln w="9525">
            <a:noFill/>
          </a:ln>
        </p:spPr>
        <p:txBody>
          <a:bodyPr wrap="square" lIns="68580" tIns="34290" rIns="68580" bIns="34290">
            <a:spAutoFit/>
          </a:bodyPr>
          <a:lstStyle/>
          <a:p>
            <a:pPr marL="130016" indent="-130016">
              <a:lnSpc>
                <a:spcPct val="130000"/>
              </a:lnSpc>
            </a:pPr>
            <a:r>
              <a:rPr lang="en-US" sz="2100">
                <a:latin typeface="宋体" panose="02010600030101010101" pitchFamily="2" charset="-122"/>
                <a:ea typeface="宋体" panose="02010600030101010101" pitchFamily="2" charset="-122"/>
                <a:cs typeface="宋体" panose="02010600030101010101" pitchFamily="2" charset="-122"/>
              </a:rPr>
              <a:t>1</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2020•</a:t>
            </a:r>
            <a:r>
              <a:rPr lang="zh-CN" altLang="en-US" sz="2100">
                <a:latin typeface="宋体" panose="02010600030101010101" pitchFamily="2" charset="-122"/>
                <a:ea typeface="宋体" panose="02010600030101010101" pitchFamily="2" charset="-122"/>
                <a:cs typeface="宋体" panose="02010600030101010101" pitchFamily="2" charset="-122"/>
              </a:rPr>
              <a:t>工业园区模拟）下列关于氧气的说法正确的是（　　）</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．鱼类能在水中生存，说明氧气易溶于水</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．物质发生氧化反应时，总是会发光放热</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．氧气通常可以用来炼钢和炼铁，保存食品等</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．许多物质可以与氧气反应，说明氧气的化学性质比较活泼
</a:t>
            </a:r>
            <a:endParaRPr lang="zh-CN" altLang="en-US" sz="2100">
              <a:latin typeface="宋体" pitchFamily="2" charset="-122"/>
              <a:cs typeface="宋体" pitchFamily="2" charset="-122"/>
            </a:endParaRPr>
          </a:p>
        </p:txBody>
      </p:sp>
      <p:sp>
        <p:nvSpPr>
          <p:cNvPr id="2" name="文本框 1"/>
          <p:cNvSpPr txBox="1"/>
          <p:nvPr/>
        </p:nvSpPr>
        <p:spPr>
          <a:xfrm>
            <a:off x="645795" y="2592229"/>
            <a:ext cx="8050530" cy="2167414"/>
          </a:xfrm>
          <a:prstGeom prst="rect">
            <a:avLst/>
          </a:prstGeom>
          <a:noFill/>
          <a:ln w="9525">
            <a:noFill/>
          </a:ln>
        </p:spPr>
        <p:txBody>
          <a:bodyPr wrap="square" lIns="68580" tIns="34290" rIns="68580" bIns="34290">
            <a:spAutoFit/>
          </a:bodyPr>
          <a:lstStyle/>
          <a:p>
            <a:pPr marL="130016" indent="-130016">
              <a:lnSpc>
                <a:spcPct val="130000"/>
              </a:lnSpc>
            </a:pPr>
            <a:r>
              <a:rPr lang="en-US" sz="2100">
                <a:latin typeface="宋体" panose="02010600030101010101" pitchFamily="2" charset="-122"/>
                <a:ea typeface="宋体" panose="02010600030101010101" pitchFamily="2" charset="-122"/>
                <a:cs typeface="宋体" panose="02010600030101010101" pitchFamily="2" charset="-122"/>
              </a:rPr>
              <a:t>2</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2020•</a:t>
            </a:r>
            <a:r>
              <a:rPr lang="zh-CN" altLang="en-US" sz="2100">
                <a:latin typeface="宋体" panose="02010600030101010101" pitchFamily="2" charset="-122"/>
                <a:ea typeface="宋体" panose="02010600030101010101" pitchFamily="2" charset="-122"/>
                <a:cs typeface="宋体" panose="02010600030101010101" pitchFamily="2" charset="-122"/>
              </a:rPr>
              <a:t>河北区模拟）下列说法正确的是（　　）</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．木炭燃烧后生成黑色固体</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．红磷在空气中燃烧产生白色烟雾</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．硫在氧气中燃烧发出蓝紫色火焰</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．铁丝伸入盛有氧气的集气瓶中剧烈燃烧
</a:t>
            </a:r>
            <a:endParaRPr lang="zh-CN" altLang="en-US" sz="2100">
              <a:latin typeface="宋体" panose="02010600030101010101" pitchFamily="2" charset="-122"/>
              <a:cs typeface="宋体" panose="02010600030101010101" pitchFamily="2" charset="-122"/>
            </a:endParaRPr>
          </a:p>
        </p:txBody>
      </p:sp>
      <p:sp>
        <p:nvSpPr>
          <p:cNvPr id="51203" name="文本框 51202"/>
          <p:cNvSpPr txBox="1"/>
          <p:nvPr/>
        </p:nvSpPr>
        <p:spPr>
          <a:xfrm>
            <a:off x="7720012" y="501015"/>
            <a:ext cx="433388" cy="390525"/>
          </a:xfrm>
          <a:prstGeom prst="rect">
            <a:avLst/>
          </a:prstGeom>
          <a:noFill/>
          <a:ln w="9525">
            <a:noFill/>
          </a:ln>
        </p:spPr>
        <p:txBody>
          <a:bodyPr lIns="68567" tIns="34284" rIns="68567" bIns="34284">
            <a:spAutoFit/>
          </a:bodyPr>
          <a:lstStyle/>
          <a:p>
            <a:pPr>
              <a:spcBef>
                <a:spcPct val="50000"/>
              </a:spcBef>
            </a:pPr>
            <a:r>
              <a:rPr lang="en-US" altLang="zh-CN" sz="2100" b="1">
                <a:solidFill>
                  <a:srgbClr val="FF0000"/>
                </a:solidFill>
                <a:latin typeface="宋体" panose="02010600030101010101" pitchFamily="2" charset="-122"/>
              </a:rPr>
              <a:t>D</a:t>
            </a:r>
          </a:p>
        </p:txBody>
      </p:sp>
      <p:sp>
        <p:nvSpPr>
          <p:cNvPr id="4" name="文本框 3"/>
          <p:cNvSpPr txBox="1"/>
          <p:nvPr/>
        </p:nvSpPr>
        <p:spPr>
          <a:xfrm>
            <a:off x="6082189" y="2697480"/>
            <a:ext cx="433388" cy="390525"/>
          </a:xfrm>
          <a:prstGeom prst="rect">
            <a:avLst/>
          </a:prstGeom>
          <a:noFill/>
          <a:ln w="9525">
            <a:noFill/>
          </a:ln>
        </p:spPr>
        <p:txBody>
          <a:bodyPr lIns="68567" tIns="34284" rIns="68567" bIns="34284">
            <a:spAutoFit/>
          </a:bodyPr>
          <a:lstStyle/>
          <a:p>
            <a:pPr>
              <a:spcBef>
                <a:spcPct val="50000"/>
              </a:spcBef>
            </a:pPr>
            <a:r>
              <a:rPr lang="en-US" altLang="zh-CN" sz="2100" b="1">
                <a:solidFill>
                  <a:srgbClr val="FF0000"/>
                </a:solidFill>
                <a:latin typeface="宋体" panose="02010600030101010101" pitchFamily="2" charset="-122"/>
              </a:rPr>
              <a:t>C</a:t>
            </a:r>
          </a:p>
        </p:txBody>
      </p:sp>
    </p:spTree>
    <p:extLst>
      <p:ext uri="{BB962C8B-B14F-4D97-AF65-F5344CB8AC3E}">
        <p14:creationId xmlns:p14="http://schemas.microsoft.com/office/powerpoint/2010/main" val="1897146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45795" y="79534"/>
            <a:ext cx="2007870"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rPr>
              <a:t>知识回顾</a:t>
            </a:r>
          </a:p>
        </p:txBody>
      </p:sp>
      <p:sp>
        <p:nvSpPr>
          <p:cNvPr id="100" name="文本框 99"/>
          <p:cNvSpPr txBox="1"/>
          <p:nvPr/>
        </p:nvSpPr>
        <p:spPr>
          <a:xfrm>
            <a:off x="565785" y="424815"/>
            <a:ext cx="7804309" cy="2492990"/>
          </a:xfrm>
          <a:prstGeom prst="rect">
            <a:avLst/>
          </a:prstGeom>
          <a:noFill/>
          <a:ln w="9525">
            <a:noFill/>
          </a:ln>
        </p:spPr>
        <p:txBody>
          <a:bodyPr wrap="square" lIns="68580" tIns="34290" rIns="68580" bIns="34290">
            <a:spAutoFit/>
          </a:bodyPr>
          <a:lstStyle/>
          <a:p>
            <a:pPr marL="130016" indent="-130016">
              <a:lnSpc>
                <a:spcPct val="150000"/>
              </a:lnSpc>
            </a:pPr>
            <a:r>
              <a:rPr lang="en-US" sz="2100">
                <a:latin typeface="宋体" panose="02010600030101010101" pitchFamily="2" charset="-122"/>
                <a:ea typeface="宋体" panose="02010600030101010101" pitchFamily="2" charset="-122"/>
                <a:cs typeface="宋体" panose="02010600030101010101" pitchFamily="2" charset="-122"/>
              </a:rPr>
              <a:t>3</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2019</a:t>
            </a:r>
            <a:r>
              <a:rPr lang="zh-CN" altLang="en-US" sz="2100">
                <a:latin typeface="宋体" panose="02010600030101010101" pitchFamily="2" charset="-122"/>
                <a:ea typeface="宋体" panose="02010600030101010101" pitchFamily="2" charset="-122"/>
                <a:cs typeface="宋体" panose="02010600030101010101" pitchFamily="2" charset="-122"/>
              </a:rPr>
              <a:t>秋</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七里河区期中）下列现象不可用氧气的物理性质来解释的是（　　）</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．海拔越高氧气的含量越少</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．氧气在降温加压时可变成淡蓝色的液体</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．氧气可使带火星的木条复燃</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．鱼类在水中生存说明水中溶有氧气
</a:t>
            </a:r>
            <a:endParaRPr lang="zh-CN" altLang="en-US" sz="2100">
              <a:latin typeface="宋体" panose="02010600030101010101" pitchFamily="2" charset="-122"/>
              <a:cs typeface="宋体" panose="02010600030101010101" pitchFamily="2" charset="-122"/>
            </a:endParaRPr>
          </a:p>
        </p:txBody>
      </p:sp>
      <p:sp>
        <p:nvSpPr>
          <p:cNvPr id="3" name="文本框 2"/>
          <p:cNvSpPr txBox="1"/>
          <p:nvPr/>
        </p:nvSpPr>
        <p:spPr>
          <a:xfrm>
            <a:off x="565785" y="3401854"/>
            <a:ext cx="8201025" cy="2008242"/>
          </a:xfrm>
          <a:prstGeom prst="rect">
            <a:avLst/>
          </a:prstGeom>
          <a:noFill/>
          <a:ln w="9525">
            <a:noFill/>
          </a:ln>
        </p:spPr>
        <p:txBody>
          <a:bodyPr wrap="square" lIns="68580" tIns="34290" rIns="68580" bIns="34290">
            <a:spAutoFit/>
          </a:bodyPr>
          <a:lstStyle/>
          <a:p>
            <a:pPr marL="130016" indent="-130016">
              <a:lnSpc>
                <a:spcPct val="150000"/>
              </a:lnSpc>
            </a:pPr>
            <a:r>
              <a:rPr lang="en-US" sz="2100">
                <a:latin typeface="宋体" panose="02010600030101010101" pitchFamily="2" charset="-122"/>
                <a:ea typeface="宋体" panose="02010600030101010101" pitchFamily="2" charset="-122"/>
                <a:cs typeface="宋体" panose="02010600030101010101" pitchFamily="2" charset="-122"/>
              </a:rPr>
              <a:t>4</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2019</a:t>
            </a:r>
            <a:r>
              <a:rPr lang="zh-CN" altLang="en-US" sz="2100">
                <a:latin typeface="宋体" panose="02010600030101010101" pitchFamily="2" charset="-122"/>
                <a:ea typeface="宋体" panose="02010600030101010101" pitchFamily="2" charset="-122"/>
                <a:cs typeface="宋体" panose="02010600030101010101" pitchFamily="2" charset="-122"/>
              </a:rPr>
              <a:t>秋</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平邑县校级月考）下列变化不属于氧化反应的是（　　）</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．动物的呼吸</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．砂纸除铁锈</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．铁制品生锈</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．天然气燃烧
</a:t>
            </a:r>
            <a:endParaRPr lang="zh-CN" altLang="en-US" sz="2100">
              <a:latin typeface="宋体" panose="02010600030101010101" pitchFamily="2" charset="-122"/>
              <a:cs typeface="宋体" panose="02010600030101010101" pitchFamily="2" charset="-122"/>
            </a:endParaRPr>
          </a:p>
        </p:txBody>
      </p:sp>
      <p:sp>
        <p:nvSpPr>
          <p:cNvPr id="4" name="文本框 3"/>
          <p:cNvSpPr txBox="1"/>
          <p:nvPr/>
        </p:nvSpPr>
        <p:spPr>
          <a:xfrm>
            <a:off x="2163127" y="1031081"/>
            <a:ext cx="433388" cy="390525"/>
          </a:xfrm>
          <a:prstGeom prst="rect">
            <a:avLst/>
          </a:prstGeom>
          <a:noFill/>
          <a:ln w="9525">
            <a:noFill/>
          </a:ln>
        </p:spPr>
        <p:txBody>
          <a:bodyPr lIns="68567" tIns="34284" rIns="68567" bIns="34284">
            <a:spAutoFit/>
          </a:bodyPr>
          <a:lstStyle/>
          <a:p>
            <a:pPr>
              <a:spcBef>
                <a:spcPct val="50000"/>
              </a:spcBef>
            </a:pPr>
            <a:r>
              <a:rPr lang="en-US" altLang="zh-CN" sz="2100" b="1">
                <a:solidFill>
                  <a:srgbClr val="FF0000"/>
                </a:solidFill>
                <a:latin typeface="宋体" panose="02010600030101010101" pitchFamily="2" charset="-122"/>
              </a:rPr>
              <a:t>C</a:t>
            </a:r>
          </a:p>
        </p:txBody>
      </p:sp>
      <p:sp>
        <p:nvSpPr>
          <p:cNvPr id="5" name="文本框 4"/>
          <p:cNvSpPr txBox="1"/>
          <p:nvPr/>
        </p:nvSpPr>
        <p:spPr>
          <a:xfrm>
            <a:off x="8145780" y="3501866"/>
            <a:ext cx="433388" cy="390525"/>
          </a:xfrm>
          <a:prstGeom prst="rect">
            <a:avLst/>
          </a:prstGeom>
          <a:noFill/>
          <a:ln w="9525">
            <a:noFill/>
          </a:ln>
        </p:spPr>
        <p:txBody>
          <a:bodyPr lIns="68567" tIns="34284" rIns="68567" bIns="34284">
            <a:spAutoFit/>
          </a:bodyPr>
          <a:lstStyle/>
          <a:p>
            <a:pPr>
              <a:spcBef>
                <a:spcPct val="50000"/>
              </a:spcBef>
            </a:pPr>
            <a:r>
              <a:rPr lang="en-US" altLang="zh-CN" sz="2100" b="1">
                <a:solidFill>
                  <a:srgbClr val="FF0000"/>
                </a:solidFill>
                <a:latin typeface="宋体" panose="02010600030101010101" pitchFamily="2" charset="-122"/>
              </a:rPr>
              <a:t>B</a:t>
            </a:r>
          </a:p>
        </p:txBody>
      </p:sp>
    </p:spTree>
    <p:extLst>
      <p:ext uri="{BB962C8B-B14F-4D97-AF65-F5344CB8AC3E}">
        <p14:creationId xmlns:p14="http://schemas.microsoft.com/office/powerpoint/2010/main" val="42777890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645796" y="669608"/>
            <a:ext cx="7671911" cy="2492990"/>
          </a:xfrm>
          <a:prstGeom prst="rect">
            <a:avLst/>
          </a:prstGeom>
          <a:noFill/>
          <a:ln w="9525">
            <a:noFill/>
          </a:ln>
        </p:spPr>
        <p:txBody>
          <a:bodyPr wrap="square" lIns="68580" tIns="34290" rIns="68580" bIns="34290">
            <a:spAutoFit/>
          </a:bodyPr>
          <a:lstStyle/>
          <a:p>
            <a:pPr marL="130016" indent="-130016">
              <a:lnSpc>
                <a:spcPct val="150000"/>
              </a:lnSpc>
            </a:pPr>
            <a:r>
              <a:rPr lang="en-US" sz="2100">
                <a:latin typeface="宋体" panose="02010600030101010101" pitchFamily="2" charset="-122"/>
                <a:ea typeface="宋体" panose="02010600030101010101" pitchFamily="2" charset="-122"/>
                <a:cs typeface="宋体" panose="02010600030101010101" pitchFamily="2" charset="-122"/>
              </a:rPr>
              <a:t>5</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2020•</a:t>
            </a:r>
            <a:r>
              <a:rPr lang="zh-CN" altLang="en-US" sz="2100">
                <a:latin typeface="宋体" panose="02010600030101010101" pitchFamily="2" charset="-122"/>
                <a:ea typeface="宋体" panose="02010600030101010101" pitchFamily="2" charset="-122"/>
                <a:cs typeface="宋体" panose="02010600030101010101" pitchFamily="2" charset="-122"/>
              </a:rPr>
              <a:t>安徽模拟）下列反应中既属于化合反应又属于氧化反应的是（　　）</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．氧化汞    </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汞</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氧气</a:t>
            </a:r>
            <a:r>
              <a:rPr lang="en-US" sz="2100">
                <a:latin typeface="宋体" panose="02010600030101010101" pitchFamily="2" charset="-122"/>
                <a:ea typeface="宋体" panose="02010600030101010101" pitchFamily="2" charset="-122"/>
                <a:cs typeface="宋体" panose="02010600030101010101" pitchFamily="2" charset="-122"/>
                <a:sym typeface="+mn-ea"/>
              </a:rPr>
              <a:t>	</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B</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．氢气</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氧气    水</a:t>
            </a:r>
            <a:r>
              <a:rPr lang="en-US" sz="2100">
                <a:latin typeface="宋体" panose="02010600030101010101" pitchFamily="2" charset="-122"/>
                <a:ea typeface="宋体" panose="02010600030101010101" pitchFamily="2" charset="-122"/>
                <a:cs typeface="宋体" panose="02010600030101010101" pitchFamily="2" charset="-122"/>
                <a:sym typeface="+mn-ea"/>
              </a:rPr>
              <a:t>	</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C</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．氢氧化钙</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二氧化碳→碳酸钙</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水</a:t>
            </a:r>
            <a:r>
              <a:rPr lang="en-US" sz="2100">
                <a:latin typeface="宋体" panose="02010600030101010101" pitchFamily="2" charset="-122"/>
                <a:ea typeface="宋体" panose="02010600030101010101" pitchFamily="2" charset="-122"/>
                <a:cs typeface="宋体" panose="02010600030101010101" pitchFamily="2" charset="-122"/>
                <a:sym typeface="+mn-ea"/>
              </a:rPr>
              <a:t>	</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D</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．氧化汞</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水→氢氧化钙
</a:t>
            </a:r>
            <a:endParaRPr lang="zh-CN" altLang="en-US" sz="2100">
              <a:latin typeface="宋体" panose="02010600030101010101" pitchFamily="2" charset="-122"/>
              <a:cs typeface="宋体" panose="02010600030101010101" pitchFamily="2" charset="-122"/>
            </a:endParaRPr>
          </a:p>
        </p:txBody>
      </p:sp>
      <p:pic>
        <p:nvPicPr>
          <p:cNvPr id="2" name="图片 1"/>
          <p:cNvPicPr/>
          <p:nvPr/>
        </p:nvPicPr>
        <p:blipFill>
          <a:blip r:embed="rId2"/>
          <a:stretch>
            <a:fillRect/>
          </a:stretch>
        </p:blipFill>
        <p:spPr>
          <a:xfrm>
            <a:off x="2132172" y="1715453"/>
            <a:ext cx="408146" cy="287179"/>
          </a:xfrm>
          <a:prstGeom prst="rect">
            <a:avLst/>
          </a:prstGeom>
          <a:noFill/>
          <a:ln w="9525">
            <a:noFill/>
          </a:ln>
        </p:spPr>
      </p:pic>
      <p:pic>
        <p:nvPicPr>
          <p:cNvPr id="3" name="图片 2"/>
          <p:cNvPicPr/>
          <p:nvPr/>
        </p:nvPicPr>
        <p:blipFill>
          <a:blip r:embed="rId3"/>
          <a:stretch>
            <a:fillRect/>
          </a:stretch>
        </p:blipFill>
        <p:spPr>
          <a:xfrm>
            <a:off x="2540318" y="2146459"/>
            <a:ext cx="370046" cy="296228"/>
          </a:xfrm>
          <a:prstGeom prst="rect">
            <a:avLst/>
          </a:prstGeom>
          <a:noFill/>
          <a:ln w="9525">
            <a:noFill/>
          </a:ln>
        </p:spPr>
      </p:pic>
      <p:sp>
        <p:nvSpPr>
          <p:cNvPr id="4" name="文本框 3"/>
          <p:cNvSpPr txBox="1"/>
          <p:nvPr/>
        </p:nvSpPr>
        <p:spPr>
          <a:xfrm>
            <a:off x="1983581" y="1230154"/>
            <a:ext cx="433388" cy="390525"/>
          </a:xfrm>
          <a:prstGeom prst="rect">
            <a:avLst/>
          </a:prstGeom>
          <a:noFill/>
          <a:ln w="9525">
            <a:noFill/>
          </a:ln>
        </p:spPr>
        <p:txBody>
          <a:bodyPr lIns="68567" tIns="34284" rIns="68567" bIns="34284">
            <a:spAutoFit/>
          </a:bodyPr>
          <a:lstStyle/>
          <a:p>
            <a:pPr>
              <a:spcBef>
                <a:spcPct val="50000"/>
              </a:spcBef>
            </a:pPr>
            <a:r>
              <a:rPr lang="en-US" altLang="zh-CN" sz="2100" b="1">
                <a:solidFill>
                  <a:srgbClr val="FF0000"/>
                </a:solidFill>
                <a:latin typeface="宋体" panose="02010600030101010101" pitchFamily="2" charset="-122"/>
              </a:rPr>
              <a:t>B</a:t>
            </a:r>
          </a:p>
        </p:txBody>
      </p:sp>
      <p:sp>
        <p:nvSpPr>
          <p:cNvPr id="6" name="文本框 5"/>
          <p:cNvSpPr txBox="1"/>
          <p:nvPr/>
        </p:nvSpPr>
        <p:spPr>
          <a:xfrm>
            <a:off x="645795" y="79534"/>
            <a:ext cx="2007870"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rPr>
              <a:t>知识回顾</a:t>
            </a:r>
          </a:p>
        </p:txBody>
      </p:sp>
    </p:spTree>
    <p:extLst>
      <p:ext uri="{BB962C8B-B14F-4D97-AF65-F5344CB8AC3E}">
        <p14:creationId xmlns:p14="http://schemas.microsoft.com/office/powerpoint/2010/main" val="6609655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45795" y="79534"/>
            <a:ext cx="2007870"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rPr>
              <a:t>趣味导学</a:t>
            </a:r>
          </a:p>
        </p:txBody>
      </p:sp>
      <p:pic>
        <p:nvPicPr>
          <p:cNvPr id="7" name="图片 6" descr="QQ截图20200712172738"/>
          <p:cNvPicPr>
            <a:picLocks noChangeAspect="1"/>
          </p:cNvPicPr>
          <p:nvPr/>
        </p:nvPicPr>
        <p:blipFill>
          <a:blip r:embed="rId2"/>
          <a:stretch>
            <a:fillRect/>
          </a:stretch>
        </p:blipFill>
        <p:spPr>
          <a:xfrm>
            <a:off x="6483191" y="674370"/>
            <a:ext cx="2349818" cy="3208973"/>
          </a:xfrm>
          <a:prstGeom prst="rect">
            <a:avLst/>
          </a:prstGeom>
        </p:spPr>
      </p:pic>
      <p:sp>
        <p:nvSpPr>
          <p:cNvPr id="4" name="文本框 3"/>
          <p:cNvSpPr txBox="1"/>
          <p:nvPr/>
        </p:nvSpPr>
        <p:spPr>
          <a:xfrm>
            <a:off x="372904" y="532448"/>
            <a:ext cx="6110288" cy="249126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t" forceAA="0">
            <a:spAutoFit/>
          </a:bodyPr>
          <a:lstStyle/>
          <a:p>
            <a:pPr defTabSz="685800" latinLnBrk="1" hangingPunct="0">
              <a:lnSpc>
                <a:spcPct val="150000"/>
              </a:lnSpc>
              <a:spcBef>
                <a:spcPct val="0"/>
              </a:spcBef>
              <a:spcAft>
                <a:spcPct val="0"/>
              </a:spcAft>
            </a:pPr>
            <a:r>
              <a:rPr lang="en-US" altLang="zh-CN" sz="2100">
                <a:solidFill>
                  <a:srgbClr val="000000"/>
                </a:solidFill>
                <a:latin typeface="宋体" panose="02010600030101010101" pitchFamily="2" charset="-122"/>
                <a:ea typeface="宋体" panose="02010600030101010101" pitchFamily="2" charset="-122"/>
                <a:cs typeface="Arial"/>
                <a:sym typeface="Arial"/>
              </a:rPr>
              <a:t>    </a:t>
            </a:r>
            <a:r>
              <a:rPr lang="zh-CN" altLang="en-US" sz="2100">
                <a:solidFill>
                  <a:srgbClr val="000000"/>
                </a:solidFill>
                <a:latin typeface="宋体" panose="02010600030101010101" pitchFamily="2" charset="-122"/>
                <a:ea typeface="宋体" panose="02010600030101010101" pitchFamily="2" charset="-122"/>
                <a:cs typeface="Arial"/>
                <a:sym typeface="Arial"/>
              </a:rPr>
              <a:t>【复习导入】上节课我们观察了氧气的物理性质，并通过硫、木炭和铁丝分在在空气和氧气中反应的不同现象得出了氧气的化学性质，大家想一想，我们做实验用的氧气是如何制取并收集起来的呢？</a:t>
            </a:r>
          </a:p>
        </p:txBody>
      </p:sp>
      <p:sp>
        <p:nvSpPr>
          <p:cNvPr id="2" name="文本框 1"/>
          <p:cNvSpPr txBox="1"/>
          <p:nvPr/>
        </p:nvSpPr>
        <p:spPr>
          <a:xfrm>
            <a:off x="914876" y="3023711"/>
            <a:ext cx="6004560" cy="391478"/>
          </a:xfrm>
          <a:prstGeom prst="rect">
            <a:avLst/>
          </a:prstGeom>
          <a:noFill/>
        </p:spPr>
        <p:txBody>
          <a:bodyPr wrap="none" lIns="68580" tIns="34290" rIns="68580" bIns="34290" rtlCol="0" anchor="t">
            <a:spAutoFit/>
          </a:bodyPr>
          <a:lstStyle/>
          <a:p>
            <a:r>
              <a:rPr lang="zh-CN" altLang="en-US" sz="2100">
                <a:solidFill>
                  <a:srgbClr val="000000"/>
                </a:solidFill>
                <a:latin typeface="宋体" panose="02010600030101010101" pitchFamily="2" charset="-122"/>
                <a:ea typeface="宋体" panose="02010600030101010101" pitchFamily="2" charset="-122"/>
                <a:cs typeface="Arial"/>
                <a:sym typeface="Arial"/>
              </a:rPr>
              <a:t>今天我们一起来学习一下实验室制取氧气的方法。</a:t>
            </a:r>
          </a:p>
        </p:txBody>
      </p:sp>
    </p:spTree>
    <p:extLst>
      <p:ext uri="{BB962C8B-B14F-4D97-AF65-F5344CB8AC3E}">
        <p14:creationId xmlns:p14="http://schemas.microsoft.com/office/powerpoint/2010/main" val="23058548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itchFamily="2" charset="-122"/>
              <a:ea typeface="宋体" pitchFamily="2" charset="-122"/>
              <a:sym typeface="+mn-ea"/>
            </a:endParaRPr>
          </a:p>
        </p:txBody>
      </p:sp>
      <p:sp>
        <p:nvSpPr>
          <p:cNvPr id="7179" name="Rectangle 26"/>
          <p:cNvSpPr/>
          <p:nvPr/>
        </p:nvSpPr>
        <p:spPr>
          <a:xfrm>
            <a:off x="401241" y="491729"/>
            <a:ext cx="7703344" cy="2007394"/>
          </a:xfrm>
          <a:prstGeom prst="rect">
            <a:avLst/>
          </a:prstGeom>
          <a:solidFill>
            <a:schemeClr val="accent6">
              <a:lumMod val="20000"/>
              <a:lumOff val="80000"/>
            </a:schemeClr>
          </a:solidFill>
          <a:ln w="9525">
            <a:noFill/>
          </a:ln>
        </p:spPr>
        <p:txBody>
          <a:bodyPr lIns="68580" tIns="34290" rIns="68580" bIns="34290">
            <a:spAutoFit/>
          </a:bodyPr>
          <a:lstStyle/>
          <a:p>
            <a:pPr>
              <a:lnSpc>
                <a:spcPct val="150000"/>
              </a:lnSpc>
            </a:pPr>
            <a:r>
              <a:rPr lang="zh-CN" altLang="en-US" sz="2100">
                <a:latin typeface="宋体" panose="02010600030101010101" pitchFamily="2" charset="-122"/>
                <a:ea typeface="宋体" panose="02010600030101010101" pitchFamily="2" charset="-122"/>
                <a:cs typeface="宋体" panose="02010600030101010101" pitchFamily="2" charset="-122"/>
              </a:rPr>
              <a:t>实验室制取氧气的常用方法有三种：</a:t>
            </a:r>
          </a:p>
          <a:p>
            <a:pPr>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rPr>
              <a:t>1.</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加热高锰酸钾（</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KMnO</a:t>
            </a:r>
            <a:r>
              <a:rPr lang="en-US" altLang="zh-CN" sz="2100" baseline="-25000">
                <a:latin typeface="宋体" panose="02010600030101010101" pitchFamily="2" charset="-122"/>
                <a:ea typeface="宋体" panose="02010600030101010101" pitchFamily="2" charset="-122"/>
                <a:cs typeface="宋体" panose="02010600030101010101" pitchFamily="2" charset="-122"/>
                <a:sym typeface="+mn-ea"/>
              </a:rPr>
              <a:t>4</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a:t>
            </a:r>
          </a:p>
          <a:p>
            <a:pPr>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100">
                <a:latin typeface="宋体" panose="02010600030101010101" pitchFamily="2" charset="-122"/>
                <a:ea typeface="宋体" panose="02010600030101010101" pitchFamily="2" charset="-122"/>
                <a:cs typeface="宋体" panose="02010600030101010101" pitchFamily="2" charset="-122"/>
              </a:rPr>
              <a:t>分解过氧化氢（</a:t>
            </a:r>
            <a:r>
              <a:rPr lang="en-US" altLang="zh-CN" sz="2100">
                <a:latin typeface="宋体" panose="02010600030101010101" pitchFamily="2" charset="-122"/>
                <a:ea typeface="宋体" panose="02010600030101010101" pitchFamily="2" charset="-122"/>
                <a:cs typeface="宋体" panose="02010600030101010101" pitchFamily="2" charset="-122"/>
              </a:rPr>
              <a:t>H</a:t>
            </a:r>
            <a:r>
              <a:rPr lang="en-US" altLang="zh-CN" sz="2100" baseline="-25000">
                <a:latin typeface="宋体" panose="02010600030101010101" pitchFamily="2" charset="-122"/>
                <a:ea typeface="宋体" panose="02010600030101010101" pitchFamily="2" charset="-122"/>
                <a:cs typeface="宋体" panose="02010600030101010101" pitchFamily="2" charset="-122"/>
              </a:rPr>
              <a:t>2</a:t>
            </a:r>
            <a:r>
              <a:rPr lang="en-US" altLang="zh-CN" sz="2100">
                <a:latin typeface="宋体" panose="02010600030101010101" pitchFamily="2" charset="-122"/>
                <a:ea typeface="宋体" panose="02010600030101010101" pitchFamily="2" charset="-122"/>
                <a:cs typeface="宋体" panose="02010600030101010101" pitchFamily="2" charset="-122"/>
              </a:rPr>
              <a:t>O</a:t>
            </a:r>
            <a:r>
              <a:rPr lang="en-US" altLang="zh-CN" sz="2100" baseline="-25000">
                <a:latin typeface="宋体" panose="02010600030101010101" pitchFamily="2" charset="-122"/>
                <a:ea typeface="宋体" panose="02010600030101010101" pitchFamily="2" charset="-122"/>
                <a:cs typeface="宋体" panose="02010600030101010101" pitchFamily="2" charset="-122"/>
              </a:rPr>
              <a:t>2</a:t>
            </a:r>
            <a:r>
              <a:rPr lang="zh-CN" altLang="en-US" sz="2100">
                <a:latin typeface="宋体" panose="02010600030101010101" pitchFamily="2" charset="-122"/>
                <a:ea typeface="宋体" panose="02010600030101010101" pitchFamily="2" charset="-122"/>
                <a:cs typeface="宋体" panose="02010600030101010101" pitchFamily="2" charset="-122"/>
              </a:rPr>
              <a:t>）溶液</a:t>
            </a:r>
          </a:p>
          <a:p>
            <a:pPr>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rPr>
              <a:t>3.</a:t>
            </a:r>
            <a:r>
              <a:rPr lang="zh-CN" altLang="en-US" sz="2100">
                <a:latin typeface="宋体" panose="02010600030101010101" pitchFamily="2" charset="-122"/>
                <a:ea typeface="宋体" panose="02010600030101010101" pitchFamily="2" charset="-122"/>
                <a:cs typeface="宋体" panose="02010600030101010101" pitchFamily="2" charset="-122"/>
              </a:rPr>
              <a:t>加热氯酸钾（</a:t>
            </a:r>
            <a:r>
              <a:rPr lang="en-US" altLang="zh-CN" sz="2100">
                <a:latin typeface="宋体" panose="02010600030101010101" pitchFamily="2" charset="-122"/>
                <a:ea typeface="宋体" panose="02010600030101010101" pitchFamily="2" charset="-122"/>
                <a:cs typeface="宋体" panose="02010600030101010101" pitchFamily="2" charset="-122"/>
              </a:rPr>
              <a:t>KClO</a:t>
            </a:r>
            <a:r>
              <a:rPr lang="en-US" altLang="zh-CN" sz="2100" baseline="-25000">
                <a:latin typeface="宋体" panose="02010600030101010101" pitchFamily="2" charset="-122"/>
                <a:ea typeface="宋体" panose="02010600030101010101" pitchFamily="2" charset="-122"/>
                <a:cs typeface="宋体" panose="02010600030101010101" pitchFamily="2" charset="-122"/>
              </a:rPr>
              <a:t>3</a:t>
            </a:r>
            <a:r>
              <a:rPr lang="zh-CN" altLang="en-US" sz="2100">
                <a:latin typeface="宋体" panose="02010600030101010101" pitchFamily="2" charset="-122"/>
                <a:ea typeface="宋体" panose="02010600030101010101" pitchFamily="2" charset="-122"/>
                <a:cs typeface="宋体" panose="02010600030101010101" pitchFamily="2" charset="-122"/>
              </a:rPr>
              <a:t>）和二氧化锰（</a:t>
            </a:r>
            <a:r>
              <a:rPr lang="en-US" altLang="zh-CN" sz="2100">
                <a:latin typeface="宋体" panose="02010600030101010101" pitchFamily="2" charset="-122"/>
                <a:ea typeface="宋体" panose="02010600030101010101" pitchFamily="2" charset="-122"/>
                <a:cs typeface="宋体" panose="02010600030101010101" pitchFamily="2" charset="-122"/>
              </a:rPr>
              <a:t>MnO</a:t>
            </a:r>
            <a:r>
              <a:rPr lang="en-US" altLang="zh-CN" sz="2100" baseline="-25000">
                <a:latin typeface="宋体" panose="02010600030101010101" pitchFamily="2" charset="-122"/>
                <a:ea typeface="宋体" panose="02010600030101010101" pitchFamily="2" charset="-122"/>
                <a:cs typeface="宋体" panose="02010600030101010101" pitchFamily="2" charset="-122"/>
              </a:rPr>
              <a:t>2</a:t>
            </a:r>
            <a:r>
              <a:rPr lang="zh-CN" altLang="en-US" sz="2100">
                <a:latin typeface="宋体" panose="02010600030101010101" pitchFamily="2" charset="-122"/>
                <a:ea typeface="宋体" panose="02010600030101010101" pitchFamily="2" charset="-122"/>
                <a:cs typeface="宋体" panose="02010600030101010101" pitchFamily="2" charset="-122"/>
              </a:rPr>
              <a:t>）的混合物</a:t>
            </a:r>
          </a:p>
        </p:txBody>
      </p:sp>
      <p:pic>
        <p:nvPicPr>
          <p:cNvPr id="9" name="图片 8" descr="QQ截图20200714232308"/>
          <p:cNvPicPr>
            <a:picLocks noChangeAspect="1"/>
          </p:cNvPicPr>
          <p:nvPr/>
        </p:nvPicPr>
        <p:blipFill>
          <a:blip r:embed="rId2"/>
          <a:stretch>
            <a:fillRect/>
          </a:stretch>
        </p:blipFill>
        <p:spPr>
          <a:xfrm>
            <a:off x="6874669" y="2601278"/>
            <a:ext cx="2044541" cy="1914525"/>
          </a:xfrm>
          <a:prstGeom prst="rect">
            <a:avLst/>
          </a:prstGeom>
        </p:spPr>
      </p:pic>
      <p:pic>
        <p:nvPicPr>
          <p:cNvPr id="10" name="图片 9" descr="QQ截图20200714231953"/>
          <p:cNvPicPr>
            <a:picLocks noChangeAspect="1"/>
          </p:cNvPicPr>
          <p:nvPr/>
        </p:nvPicPr>
        <p:blipFill>
          <a:blip r:embed="rId3"/>
          <a:stretch>
            <a:fillRect/>
          </a:stretch>
        </p:blipFill>
        <p:spPr>
          <a:xfrm>
            <a:off x="401479" y="2598897"/>
            <a:ext cx="2878455" cy="1916906"/>
          </a:xfrm>
          <a:prstGeom prst="rect">
            <a:avLst/>
          </a:prstGeom>
        </p:spPr>
      </p:pic>
      <p:pic>
        <p:nvPicPr>
          <p:cNvPr id="11" name="图片 10" descr="QQ截图20200714232104"/>
          <p:cNvPicPr>
            <a:picLocks noChangeAspect="1"/>
          </p:cNvPicPr>
          <p:nvPr/>
        </p:nvPicPr>
        <p:blipFill>
          <a:blip r:embed="rId4"/>
          <a:srcRect l="18097" t="-1403" r="14879" b="1477"/>
          <a:stretch>
            <a:fillRect/>
          </a:stretch>
        </p:blipFill>
        <p:spPr>
          <a:xfrm>
            <a:off x="3390900" y="2581751"/>
            <a:ext cx="1190625" cy="1933575"/>
          </a:xfrm>
          <a:prstGeom prst="rect">
            <a:avLst/>
          </a:prstGeom>
        </p:spPr>
      </p:pic>
      <p:pic>
        <p:nvPicPr>
          <p:cNvPr id="12" name="图片 11" descr="QQ截图20200714232209"/>
          <p:cNvPicPr>
            <a:picLocks noChangeAspect="1"/>
          </p:cNvPicPr>
          <p:nvPr/>
        </p:nvPicPr>
        <p:blipFill>
          <a:blip r:embed="rId5"/>
          <a:stretch>
            <a:fillRect/>
          </a:stretch>
        </p:blipFill>
        <p:spPr>
          <a:xfrm>
            <a:off x="4648677" y="2599373"/>
            <a:ext cx="2153126" cy="1916430"/>
          </a:xfrm>
          <a:prstGeom prst="rect">
            <a:avLst/>
          </a:prstGeom>
        </p:spPr>
      </p:pic>
      <p:sp>
        <p:nvSpPr>
          <p:cNvPr id="13" name="文本框 12"/>
          <p:cNvSpPr txBox="1"/>
          <p:nvPr/>
        </p:nvSpPr>
        <p:spPr>
          <a:xfrm>
            <a:off x="363379" y="4515803"/>
            <a:ext cx="2088833" cy="622459"/>
          </a:xfrm>
          <a:prstGeom prst="rect">
            <a:avLst/>
          </a:prstGeom>
          <a:solidFill>
            <a:schemeClr val="accent4">
              <a:lumMod val="20000"/>
              <a:lumOff val="80000"/>
            </a:schemeClr>
          </a:solidFill>
        </p:spPr>
        <p:txBody>
          <a:bodyPr wrap="square" lIns="68580" tIns="34290" rIns="68580" bIns="34290" rtlCol="0" anchor="t">
            <a:spAutoFit/>
          </a:bodyPr>
          <a:lstStyle/>
          <a:p>
            <a:pPr algn="ctr"/>
            <a:r>
              <a:rPr lang="zh-CN" altLang="en-US">
                <a:latin typeface="宋体" panose="02010600030101010101" pitchFamily="2" charset="-122"/>
                <a:ea typeface="宋体" panose="02010600030101010101" pitchFamily="2" charset="-122"/>
                <a:cs typeface="宋体" panose="02010600030101010101" pitchFamily="2" charset="-122"/>
                <a:sym typeface="+mn-ea"/>
              </a:rPr>
              <a:t>高锰酸钾（</a:t>
            </a:r>
            <a:r>
              <a:rPr lang="en-US" altLang="zh-CN">
                <a:latin typeface="宋体" panose="02010600030101010101" pitchFamily="2" charset="-122"/>
                <a:ea typeface="宋体" panose="02010600030101010101" pitchFamily="2" charset="-122"/>
                <a:cs typeface="宋体" panose="02010600030101010101" pitchFamily="2" charset="-122"/>
                <a:sym typeface="+mn-ea"/>
              </a:rPr>
              <a:t>KMnO</a:t>
            </a:r>
            <a:r>
              <a:rPr lang="en-US" altLang="zh-CN" baseline="-25000">
                <a:latin typeface="宋体" panose="02010600030101010101" pitchFamily="2" charset="-122"/>
                <a:ea typeface="宋体" panose="02010600030101010101" pitchFamily="2" charset="-122"/>
                <a:cs typeface="宋体" panose="02010600030101010101" pitchFamily="2" charset="-122"/>
                <a:sym typeface="+mn-ea"/>
              </a:rPr>
              <a:t>4</a:t>
            </a:r>
            <a:r>
              <a:rPr lang="zh-CN" altLang="en-US">
                <a:latin typeface="宋体" panose="02010600030101010101" pitchFamily="2" charset="-122"/>
                <a:ea typeface="宋体" panose="02010600030101010101" pitchFamily="2" charset="-122"/>
                <a:cs typeface="宋体" panose="02010600030101010101" pitchFamily="2" charset="-122"/>
                <a:sym typeface="+mn-ea"/>
              </a:rPr>
              <a:t>）（</a:t>
            </a:r>
            <a:r>
              <a:rPr lang="zh-CN" altLang="en-US"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暗紫色</a:t>
            </a:r>
            <a:r>
              <a:rPr lang="zh-CN" altLang="en-US">
                <a:latin typeface="宋体" panose="02010600030101010101" pitchFamily="2" charset="-122"/>
                <a:ea typeface="宋体" panose="02010600030101010101" pitchFamily="2" charset="-122"/>
                <a:cs typeface="宋体" panose="02010600030101010101" pitchFamily="2" charset="-122"/>
                <a:sym typeface="+mn-ea"/>
              </a:rPr>
              <a:t>）</a:t>
            </a:r>
            <a:endParaRPr lang="zh-CN" altLang="en-US"/>
          </a:p>
        </p:txBody>
      </p:sp>
      <p:sp>
        <p:nvSpPr>
          <p:cNvPr id="14" name="文本框 13"/>
          <p:cNvSpPr txBox="1"/>
          <p:nvPr/>
        </p:nvSpPr>
        <p:spPr>
          <a:xfrm>
            <a:off x="3390901" y="4515803"/>
            <a:ext cx="1257776" cy="622459"/>
          </a:xfrm>
          <a:prstGeom prst="rect">
            <a:avLst/>
          </a:prstGeom>
          <a:solidFill>
            <a:schemeClr val="accent4">
              <a:lumMod val="20000"/>
              <a:lumOff val="80000"/>
            </a:schemeClr>
          </a:solidFill>
        </p:spPr>
        <p:txBody>
          <a:bodyPr wrap="square" lIns="68580" tIns="34290" rIns="68580" bIns="34290" rtlCol="0" anchor="t">
            <a:spAutoFit/>
          </a:bodyPr>
          <a:lstStyle/>
          <a:p>
            <a:r>
              <a:rPr lang="zh-CN" altLang="en-US">
                <a:latin typeface="宋体" panose="02010600030101010101" pitchFamily="2" charset="-122"/>
                <a:ea typeface="宋体" panose="02010600030101010101" pitchFamily="2" charset="-122"/>
                <a:cs typeface="宋体" panose="02010600030101010101" pitchFamily="2" charset="-122"/>
                <a:sym typeface="+mn-ea"/>
              </a:rPr>
              <a:t>过氧化氢（</a:t>
            </a:r>
            <a:r>
              <a:rPr lang="en-US" altLang="zh-CN">
                <a:latin typeface="宋体" panose="02010600030101010101" pitchFamily="2" charset="-122"/>
                <a:ea typeface="宋体" panose="02010600030101010101" pitchFamily="2" charset="-122"/>
                <a:cs typeface="宋体" panose="02010600030101010101" pitchFamily="2" charset="-122"/>
                <a:sym typeface="+mn-ea"/>
              </a:rPr>
              <a:t>H</a:t>
            </a:r>
            <a:r>
              <a:rPr lang="en-US" altLang="zh-CN" baseline="-25000">
                <a:latin typeface="宋体" panose="02010600030101010101" pitchFamily="2" charset="-122"/>
                <a:ea typeface="宋体" panose="02010600030101010101" pitchFamily="2" charset="-122"/>
                <a:cs typeface="宋体" panose="02010600030101010101" pitchFamily="2" charset="-122"/>
                <a:sym typeface="+mn-ea"/>
              </a:rPr>
              <a:t>2</a:t>
            </a:r>
            <a:r>
              <a:rPr lang="en-US" altLang="zh-CN">
                <a:latin typeface="宋体" panose="02010600030101010101" pitchFamily="2" charset="-122"/>
                <a:ea typeface="宋体" panose="02010600030101010101" pitchFamily="2" charset="-122"/>
                <a:cs typeface="宋体" panose="02010600030101010101" pitchFamily="2" charset="-122"/>
                <a:sym typeface="+mn-ea"/>
              </a:rPr>
              <a:t>O</a:t>
            </a:r>
            <a:r>
              <a:rPr lang="en-US" altLang="zh-CN" baseline="-25000">
                <a:latin typeface="宋体" panose="02010600030101010101" pitchFamily="2" charset="-122"/>
                <a:ea typeface="宋体" panose="02010600030101010101" pitchFamily="2" charset="-122"/>
                <a:cs typeface="宋体" panose="02010600030101010101" pitchFamily="2" charset="-122"/>
                <a:sym typeface="+mn-ea"/>
              </a:rPr>
              <a:t>2</a:t>
            </a:r>
            <a:r>
              <a:rPr lang="zh-CN" altLang="en-US">
                <a:latin typeface="宋体" panose="02010600030101010101" pitchFamily="2" charset="-122"/>
                <a:ea typeface="宋体" panose="02010600030101010101" pitchFamily="2" charset="-122"/>
                <a:cs typeface="宋体" panose="02010600030101010101" pitchFamily="2" charset="-122"/>
                <a:sym typeface="+mn-ea"/>
              </a:rPr>
              <a:t>）</a:t>
            </a:r>
            <a:endParaRPr lang="zh-CN" altLang="en-US"/>
          </a:p>
        </p:txBody>
      </p:sp>
      <p:sp>
        <p:nvSpPr>
          <p:cNvPr id="15" name="文本框 14"/>
          <p:cNvSpPr txBox="1"/>
          <p:nvPr/>
        </p:nvSpPr>
        <p:spPr>
          <a:xfrm>
            <a:off x="4875372" y="4515803"/>
            <a:ext cx="1773079" cy="622459"/>
          </a:xfrm>
          <a:prstGeom prst="rect">
            <a:avLst/>
          </a:prstGeom>
          <a:solidFill>
            <a:schemeClr val="accent4">
              <a:lumMod val="20000"/>
              <a:lumOff val="80000"/>
            </a:schemeClr>
          </a:solidFill>
        </p:spPr>
        <p:txBody>
          <a:bodyPr wrap="square" lIns="68580" tIns="34290" rIns="68580" bIns="34290" rtlCol="0" anchor="t">
            <a:spAutoFit/>
          </a:bodyPr>
          <a:lstStyle/>
          <a:p>
            <a:pPr algn="ctr"/>
            <a:r>
              <a:rPr lang="zh-CN" altLang="en-US">
                <a:latin typeface="宋体" panose="02010600030101010101" pitchFamily="2" charset="-122"/>
                <a:ea typeface="宋体" panose="02010600030101010101" pitchFamily="2" charset="-122"/>
                <a:cs typeface="宋体" panose="02010600030101010101" pitchFamily="2" charset="-122"/>
                <a:sym typeface="+mn-ea"/>
              </a:rPr>
              <a:t>氯酸钾（</a:t>
            </a:r>
            <a:r>
              <a:rPr lang="en-US" altLang="zh-CN">
                <a:latin typeface="宋体" panose="02010600030101010101" pitchFamily="2" charset="-122"/>
                <a:ea typeface="宋体" panose="02010600030101010101" pitchFamily="2" charset="-122"/>
                <a:cs typeface="宋体" panose="02010600030101010101" pitchFamily="2" charset="-122"/>
                <a:sym typeface="+mn-ea"/>
              </a:rPr>
              <a:t>KClO</a:t>
            </a:r>
            <a:r>
              <a:rPr lang="en-US" altLang="zh-CN" baseline="-25000">
                <a:latin typeface="宋体" panose="02010600030101010101" pitchFamily="2" charset="-122"/>
                <a:ea typeface="宋体" panose="02010600030101010101" pitchFamily="2" charset="-122"/>
                <a:cs typeface="宋体" panose="02010600030101010101" pitchFamily="2" charset="-122"/>
                <a:sym typeface="+mn-ea"/>
              </a:rPr>
              <a:t>3</a:t>
            </a:r>
            <a:r>
              <a:rPr lang="zh-CN" altLang="en-US">
                <a:latin typeface="宋体" panose="02010600030101010101" pitchFamily="2" charset="-122"/>
                <a:ea typeface="宋体" panose="02010600030101010101" pitchFamily="2" charset="-122"/>
                <a:cs typeface="宋体" panose="02010600030101010101" pitchFamily="2" charset="-122"/>
                <a:sym typeface="+mn-ea"/>
              </a:rPr>
              <a:t>）（白色）</a:t>
            </a:r>
            <a:endParaRPr lang="zh-CN" altLang="en-US"/>
          </a:p>
        </p:txBody>
      </p:sp>
      <p:sp>
        <p:nvSpPr>
          <p:cNvPr id="16" name="文本框 15"/>
          <p:cNvSpPr txBox="1"/>
          <p:nvPr/>
        </p:nvSpPr>
        <p:spPr>
          <a:xfrm>
            <a:off x="6994684" y="4515803"/>
            <a:ext cx="1924526" cy="622459"/>
          </a:xfrm>
          <a:prstGeom prst="rect">
            <a:avLst/>
          </a:prstGeom>
          <a:solidFill>
            <a:schemeClr val="accent4">
              <a:lumMod val="20000"/>
              <a:lumOff val="80000"/>
            </a:schemeClr>
          </a:solidFill>
        </p:spPr>
        <p:txBody>
          <a:bodyPr wrap="square" lIns="68580" tIns="34290" rIns="68580" bIns="34290" rtlCol="0" anchor="t">
            <a:spAutoFit/>
          </a:bodyPr>
          <a:lstStyle/>
          <a:p>
            <a:pPr algn="ctr"/>
            <a:r>
              <a:rPr lang="zh-CN" altLang="en-US">
                <a:latin typeface="宋体" panose="02010600030101010101" pitchFamily="2" charset="-122"/>
                <a:ea typeface="宋体" panose="02010600030101010101" pitchFamily="2" charset="-122"/>
                <a:cs typeface="宋体" panose="02010600030101010101" pitchFamily="2" charset="-122"/>
                <a:sym typeface="+mn-ea"/>
              </a:rPr>
              <a:t>二氧化锰（</a:t>
            </a:r>
            <a:r>
              <a:rPr lang="en-US" altLang="zh-CN">
                <a:latin typeface="宋体" panose="02010600030101010101" pitchFamily="2" charset="-122"/>
                <a:ea typeface="宋体" panose="02010600030101010101" pitchFamily="2" charset="-122"/>
                <a:cs typeface="宋体" panose="02010600030101010101" pitchFamily="2" charset="-122"/>
                <a:sym typeface="+mn-ea"/>
              </a:rPr>
              <a:t>MnO</a:t>
            </a:r>
            <a:r>
              <a:rPr lang="en-US" altLang="zh-CN" baseline="-25000">
                <a:latin typeface="宋体" panose="02010600030101010101" pitchFamily="2" charset="-122"/>
                <a:ea typeface="宋体" panose="02010600030101010101" pitchFamily="2" charset="-122"/>
                <a:cs typeface="宋体" panose="02010600030101010101" pitchFamily="2" charset="-122"/>
                <a:sym typeface="+mn-ea"/>
              </a:rPr>
              <a:t>2</a:t>
            </a:r>
            <a:r>
              <a:rPr lang="zh-CN" altLang="en-US">
                <a:latin typeface="宋体" panose="02010600030101010101" pitchFamily="2" charset="-122"/>
                <a:ea typeface="宋体" panose="02010600030101010101" pitchFamily="2" charset="-122"/>
                <a:cs typeface="宋体" panose="02010600030101010101" pitchFamily="2" charset="-122"/>
                <a:sym typeface="+mn-ea"/>
              </a:rPr>
              <a:t>）（</a:t>
            </a:r>
            <a:r>
              <a:rPr lang="zh-CN" altLang="en-US" b="1">
                <a:latin typeface="宋体" panose="02010600030101010101" pitchFamily="2" charset="-122"/>
                <a:ea typeface="宋体" panose="02010600030101010101" pitchFamily="2" charset="-122"/>
                <a:cs typeface="宋体" panose="02010600030101010101" pitchFamily="2" charset="-122"/>
                <a:sym typeface="+mn-ea"/>
              </a:rPr>
              <a:t>黑色</a:t>
            </a:r>
            <a:r>
              <a:rPr lang="zh-CN" altLang="en-US">
                <a:latin typeface="宋体" panose="02010600030101010101" pitchFamily="2" charset="-122"/>
                <a:ea typeface="宋体" panose="02010600030101010101" pitchFamily="2" charset="-122"/>
                <a:cs typeface="宋体" panose="02010600030101010101" pitchFamily="2" charset="-122"/>
                <a:sym typeface="+mn-ea"/>
              </a:rPr>
              <a:t>）</a:t>
            </a:r>
            <a:endParaRPr lang="zh-CN" altLang="en-US"/>
          </a:p>
        </p:txBody>
      </p:sp>
    </p:spTree>
    <p:extLst>
      <p:ext uri="{BB962C8B-B14F-4D97-AF65-F5344CB8AC3E}">
        <p14:creationId xmlns:p14="http://schemas.microsoft.com/office/powerpoint/2010/main" val="3924136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44329" y="1236821"/>
            <a:ext cx="1467326" cy="53149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fontAlgn="auto">
              <a:lnSpc>
                <a:spcPct val="150000"/>
              </a:lnSpc>
              <a:spcBef>
                <a:spcPct val="0"/>
              </a:spcBef>
            </a:pPr>
            <a:r>
              <a:rPr lang="zh-CN" altLang="en-US" sz="21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实验操作</a:t>
            </a:r>
            <a:r>
              <a:rPr lang="en-US" altLang="zh-CN" sz="21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21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p>
        </p:txBody>
      </p:sp>
      <p:sp>
        <p:nvSpPr>
          <p:cNvPr id="4" name="文本框 3"/>
          <p:cNvSpPr txBox="1"/>
          <p:nvPr/>
        </p:nvSpPr>
        <p:spPr>
          <a:xfrm>
            <a:off x="344329" y="1874997"/>
            <a:ext cx="4083844" cy="2007394"/>
          </a:xfrm>
          <a:prstGeom prst="rect">
            <a:avLst/>
          </a:prstGeom>
          <a:noFill/>
          <a:ln w="28575" cmpd="sng">
            <a:noFill/>
            <a:prstDash val="sysDot"/>
          </a:ln>
        </p:spPr>
        <p:txBody>
          <a:bodyPr wrap="square" lIns="68580" tIns="34290" rIns="68580" bIns="34290" rtlCol="0" anchor="t">
            <a:spAutoFit/>
          </a:bodyPr>
          <a:lstStyle/>
          <a:p>
            <a:pPr fontAlgn="auto">
              <a:lnSpc>
                <a:spcPct val="150000"/>
              </a:lnSpc>
            </a:pPr>
            <a:r>
              <a:rPr lang="zh-CN" altLang="en-US" sz="2100">
                <a:solidFill>
                  <a:srgbClr val="3333FF"/>
                </a:solidFill>
                <a:latin typeface="宋体" panose="02010600030101010101" pitchFamily="2" charset="-122"/>
                <a:ea typeface="宋体" panose="02010600030101010101" pitchFamily="2" charset="-122"/>
                <a:sym typeface="+mn-ea"/>
              </a:rPr>
              <a:t>把少量高锰酸钾装入试管中，并在试管口放一团棉花，用带有导管的塞子塞紧试管。加热试管，用排水集气法收集一瓶氧气。</a:t>
            </a:r>
          </a:p>
        </p:txBody>
      </p:sp>
      <p:sp>
        <p:nvSpPr>
          <p:cNvPr id="6" name="波形 5"/>
          <p:cNvSpPr/>
          <p:nvPr/>
        </p:nvSpPr>
        <p:spPr>
          <a:xfrm>
            <a:off x="344329" y="560071"/>
            <a:ext cx="1295876" cy="539591"/>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2100" b="1">
                <a:latin typeface="宋体" panose="02010600030101010101" pitchFamily="2" charset="-122"/>
                <a:ea typeface="宋体" panose="02010600030101010101" pitchFamily="2" charset="-122"/>
                <a:cs typeface="宋体" panose="02010600030101010101" pitchFamily="2" charset="-122"/>
              </a:rPr>
              <a:t>实验</a:t>
            </a:r>
            <a:r>
              <a:rPr lang="en-US" altLang="zh-CN" sz="2100" b="1">
                <a:latin typeface="宋体" panose="02010600030101010101" pitchFamily="2" charset="-122"/>
                <a:ea typeface="宋体" panose="02010600030101010101" pitchFamily="2" charset="-122"/>
                <a:cs typeface="宋体" panose="02010600030101010101" pitchFamily="2" charset="-122"/>
              </a:rPr>
              <a:t>2-5</a:t>
            </a:r>
          </a:p>
        </p:txBody>
      </p:sp>
      <p:sp>
        <p:nvSpPr>
          <p:cNvPr id="8" name="文本框 7"/>
          <p:cNvSpPr txBox="1"/>
          <p:nvPr/>
        </p:nvSpPr>
        <p:spPr>
          <a:xfrm>
            <a:off x="1679257" y="657226"/>
            <a:ext cx="2230419"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加热高锰酸钾制氧气</a:t>
            </a:r>
            <a:endParaRPr lang="en-US" altLang="zh-CN" b="1">
              <a:latin typeface="宋体" panose="02010600030101010101" pitchFamily="2" charset="-122"/>
              <a:ea typeface="宋体" panose="02010600030101010101" pitchFamily="2" charset="-122"/>
              <a:sym typeface="+mn-ea"/>
            </a:endParaRPr>
          </a:p>
        </p:txBody>
      </p:sp>
      <p:sp>
        <p:nvSpPr>
          <p:cNvPr id="11" name="图文框 10"/>
          <p:cNvSpPr/>
          <p:nvPr/>
        </p:nvSpPr>
        <p:spPr>
          <a:xfrm>
            <a:off x="4920139" y="2382939"/>
            <a:ext cx="3728700" cy="378304"/>
          </a:xfrm>
          <a:prstGeom prst="frame">
            <a:avLst/>
          </a:prstGeom>
          <a:solidFill>
            <a:schemeClr val="accent5"/>
          </a:solidFill>
          <a:ln w="25400" cap="flat">
            <a:solidFill>
              <a:srgbClr val="BBE0E3"/>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ctr" forceAA="0">
            <a:spAutoFit/>
          </a:bodyPr>
          <a:lstStyle/>
          <a:p>
            <a:pPr defTabSz="685800" latinLnBrk="1" hangingPunct="0">
              <a:spcBef>
                <a:spcPct val="0"/>
              </a:spcBef>
              <a:spcAft>
                <a:spcPct val="0"/>
              </a:spcAft>
            </a:pPr>
            <a:endParaRPr lang="zh-CN" altLang="en-US" sz="1400">
              <a:latin typeface="微软雅黑" charset="-122"/>
              <a:ea typeface="微软雅黑" charset="-122"/>
              <a:cs typeface="微软雅黑"/>
              <a:sym typeface="微软雅黑" charset="-122"/>
            </a:endParaRPr>
          </a:p>
        </p:txBody>
      </p:sp>
      <p:sp>
        <p:nvSpPr>
          <p:cNvPr id="12" name="梯形 11"/>
          <p:cNvSpPr/>
          <p:nvPr/>
        </p:nvSpPr>
        <p:spPr>
          <a:xfrm>
            <a:off x="5371148" y="3975372"/>
            <a:ext cx="632936" cy="315529"/>
          </a:xfrm>
          <a:prstGeom prst="trapezoid">
            <a:avLst/>
          </a:prstGeom>
          <a:solidFill>
            <a:schemeClr val="accent5"/>
          </a:solidFill>
          <a:ln w="12700" cap="flat">
            <a:solidFill>
              <a:srgbClr val="BBE0E3"/>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ctr" forceAA="0">
            <a:spAutoFit/>
          </a:bodyPr>
          <a:lstStyle/>
          <a:p>
            <a:pPr defTabSz="685800" latinLnBrk="1" hangingPunct="0">
              <a:spcBef>
                <a:spcPct val="0"/>
              </a:spcBef>
              <a:spcAft>
                <a:spcPct val="0"/>
              </a:spcAft>
            </a:pPr>
            <a:endParaRPr lang="zh-CN" altLang="en-US" sz="1400">
              <a:solidFill>
                <a:srgbClr val="000000"/>
              </a:solidFill>
              <a:latin typeface="微软雅黑" charset="-122"/>
              <a:ea typeface="微软雅黑" charset="-122"/>
              <a:cs typeface="微软雅黑"/>
              <a:sym typeface="微软雅黑" charset="-122"/>
            </a:endParaRPr>
          </a:p>
        </p:txBody>
      </p:sp>
      <p:sp>
        <p:nvSpPr>
          <p:cNvPr id="13" name="梯形 12"/>
          <p:cNvSpPr/>
          <p:nvPr/>
        </p:nvSpPr>
        <p:spPr>
          <a:xfrm>
            <a:off x="7740016" y="3975084"/>
            <a:ext cx="632936" cy="315627"/>
          </a:xfrm>
          <a:prstGeom prst="trapezoid">
            <a:avLst/>
          </a:prstGeom>
          <a:solidFill>
            <a:schemeClr val="accent5"/>
          </a:solidFill>
          <a:ln w="12700" cap="flat">
            <a:solidFill>
              <a:srgbClr val="BBE0E3"/>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ctr" forceAA="0">
            <a:spAutoFit/>
          </a:bodyPr>
          <a:lstStyle/>
          <a:p>
            <a:pPr defTabSz="685800" latinLnBrk="1" hangingPunct="0">
              <a:spcBef>
                <a:spcPct val="0"/>
              </a:spcBef>
              <a:spcAft>
                <a:spcPct val="0"/>
              </a:spcAft>
            </a:pPr>
            <a:endParaRPr lang="zh-CN" altLang="en-US" sz="14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9" name="加热高锰酸钾制氧气">
            <a:hlinkClick r:id="" action="ppaction://media"/>
          </p:cNvPr>
          <p:cNvPicPr/>
          <p:nvPr>
            <a:videoFile r:link="rId2"/>
            <p:custDataLst>
              <p:tags r:id="rId3"/>
            </p:custDataLst>
            <p:extLst>
              <p:ext uri="{DAA4B4D4-6D71-4841-9C94-3DE7FCFB9230}">
                <p14:media xmlns:p14="http://schemas.microsoft.com/office/powerpoint/2010/main" r:embed="rId1"/>
              </p:ext>
            </p:extLst>
          </p:nvPr>
        </p:nvPicPr>
        <p:blipFill>
          <a:blip r:embed="rId5"/>
          <a:stretch>
            <a:fillRect/>
          </a:stretch>
        </p:blipFill>
        <p:spPr>
          <a:xfrm>
            <a:off x="5219701" y="1600200"/>
            <a:ext cx="3153251" cy="1951673"/>
          </a:xfrm>
          <a:prstGeom prst="rect">
            <a:avLst/>
          </a:prstGeom>
        </p:spPr>
      </p:pic>
      <p:sp>
        <p:nvSpPr>
          <p:cNvPr id="3" name="文本框 2"/>
          <p:cNvSpPr txBox="1"/>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11010304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nodeType="clickPar">
                      <p:stCondLst>
                        <p:cond delay="indefinite"/>
                      </p:stCondLst>
                      <p:childTnLst>
                        <p:par>
                          <p:cTn id="12" fill="hold" nodeType="after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500"/>
                                        <p:tgtEl>
                                          <p:spTgt spid="12"/>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500"/>
                                        <p:tgtEl>
                                          <p:spTgt spid="13"/>
                                        </p:tgtEl>
                                      </p:cBhvr>
                                    </p:animEffect>
                                  </p:childTnLst>
                                </p:cTn>
                              </p:par>
                            </p:childTnLst>
                          </p:cTn>
                        </p:par>
                        <p:par>
                          <p:cTn id="22" fill="hold" nodeType="afterGroup">
                            <p:stCondLst>
                              <p:cond delay="500"/>
                            </p:stCondLst>
                            <p:childTnLst>
                              <p:par>
                                <p:cTn id="23" presetID="1" presetClass="mediacall" presetSubtype="0" fill="hold" nodeType="afterEffect">
                                  <p:stCondLst>
                                    <p:cond delay="0"/>
                                  </p:stCondLst>
                                  <p:childTnLst>
                                    <p:cmd type="call" cmd="playFrom(0.0)">
                                      <p:cBhvr additive="base">
                                        <p:cTn id="24" dur="30943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9"/>
                    </p:tgtEl>
                  </p:cond>
                </p:stCondLst>
                <p:endSync evt="end" delay="0">
                  <p:rtn val="all"/>
                </p:endSync>
                <p:childTnLst>
                  <p:par>
                    <p:cTn id="26" fill="hold" nodeType="clickPar">
                      <p:stCondLst>
                        <p:cond delay="indefinite"/>
                      </p:stCondLst>
                      <p:childTnLst>
                        <p:par>
                          <p:cTn id="27" fill="hold" nodeType="afterGroup">
                            <p:stCondLst>
                              <p:cond delay="0"/>
                            </p:stCondLst>
                            <p:childTnLst>
                              <p:par>
                                <p:cTn id="28" presetID="2" presetClass="mediacall" presetSubtype="0" fill="hold" nodeType="clickEffect">
                                  <p:stCondLst>
                                    <p:cond delay="0"/>
                                  </p:stCondLst>
                                  <p:childTnLst>
                                    <p:cmd type="call" cmd="togglePause">
                                      <p:cBhvr additive="base">
                                        <p:cTn id="29" dur="1" fill="hold"/>
                                        <p:tgtEl>
                                          <p:spTgt spid="9"/>
                                        </p:tgtEl>
                                      </p:cBhvr>
                                    </p:cmd>
                                  </p:childTnLst>
                                </p:cTn>
                              </p:par>
                            </p:childTnLst>
                          </p:cTn>
                        </p:par>
                      </p:childTnLst>
                    </p:cTn>
                  </p:par>
                </p:childTnLst>
              </p:cTn>
              <p:nextCondLst>
                <p:cond evt="onClick" delay="0">
                  <p:tgtEl>
                    <p:spTgt spid="9"/>
                  </p:tgtEl>
                </p:cond>
              </p:nextCondLst>
            </p:seq>
            <p:video fullScrn="1">
              <p:cMediaNode>
                <p:cTn id="30" fill="hold" display="0">
                  <p:stCondLst>
                    <p:cond delay="indefinite"/>
                  </p:stCondLst>
                  <p:endCondLst>
                    <p:cond evt="onNext" delay="0">
                      <p:tgtEl>
                        <p:sldTgt/>
                      </p:tgtEl>
                    </p:cond>
                    <p:cond evt="onPrev" delay="0">
                      <p:tgtEl>
                        <p:sldTgt/>
                      </p:tgtEl>
                    </p:cond>
                  </p:endCondLst>
                </p:cTn>
                <p:tgtEl>
                  <p:spTgt spid="9"/>
                </p:tgtEl>
              </p:cMediaNode>
            </p:video>
          </p:childTnLst>
        </p:cTn>
      </p:par>
    </p:tnLst>
    <p:bldLst>
      <p:bldP spid="7" grpId="0" animBg="1"/>
      <p:bldP spid="4" grpId="0"/>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5" name="文本框 9244"/>
          <p:cNvSpPr txBox="1"/>
          <p:nvPr>
            <p:custDataLst>
              <p:tags r:id="rId1"/>
            </p:custDataLst>
          </p:nvPr>
        </p:nvSpPr>
        <p:spPr>
          <a:xfrm>
            <a:off x="354330" y="519589"/>
            <a:ext cx="1415415" cy="553998"/>
          </a:xfrm>
          <a:prstGeom prst="rect">
            <a:avLst/>
          </a:prstGeom>
          <a:solidFill>
            <a:schemeClr val="accent6">
              <a:lumMod val="20000"/>
              <a:lumOff val="80000"/>
            </a:schemeClr>
          </a:solidFill>
          <a:ln w="9525">
            <a:noFill/>
          </a:ln>
        </p:spPr>
        <p:txBody>
          <a:bodyPr wrap="square" lIns="68580" tIns="34290" rIns="68580" bIns="34290">
            <a:spAutoFit/>
          </a:bodyPr>
          <a:lstStyle/>
          <a:p>
            <a:pPr fontAlgn="auto">
              <a:lnSpc>
                <a:spcPct val="150000"/>
              </a:lnSpc>
              <a:spcBef>
                <a:spcPct val="0"/>
              </a:spcBef>
            </a:pPr>
            <a:r>
              <a:rPr lang="zh-CN" altLang="en-US" sz="2100" b="1">
                <a:latin typeface="Times New Roman" panose="02020603050405020304" pitchFamily="18" charset="0"/>
                <a:ea typeface="宋体" panose="02010600030101010101" pitchFamily="2" charset="-122"/>
              </a:rPr>
              <a:t>实验现象：</a:t>
            </a:r>
          </a:p>
        </p:txBody>
      </p:sp>
      <p:sp>
        <p:nvSpPr>
          <p:cNvPr id="8" name="文本框 7"/>
          <p:cNvSpPr txBox="1"/>
          <p:nvPr>
            <p:custDataLst>
              <p:tags r:id="rId2"/>
            </p:custDataLst>
          </p:nvPr>
        </p:nvSpPr>
        <p:spPr>
          <a:xfrm>
            <a:off x="1821656" y="519589"/>
            <a:ext cx="5173980" cy="1037749"/>
          </a:xfrm>
          <a:prstGeom prst="rect">
            <a:avLst/>
          </a:prstGeom>
          <a:noFill/>
          <a:ln w="28575" cmpd="sng">
            <a:solidFill>
              <a:schemeClr val="accent1">
                <a:shade val="50000"/>
              </a:schemeClr>
            </a:solidFill>
            <a:prstDash val="sysDot"/>
          </a:ln>
        </p:spPr>
        <p:txBody>
          <a:bodyPr wrap="square" lIns="68580" tIns="34290" rIns="68580" bIns="34290" rtlCol="0" anchor="t">
            <a:spAutoFit/>
          </a:bodyPr>
          <a:lstStyle/>
          <a:p>
            <a:pPr algn="l" fontAlgn="auto">
              <a:lnSpc>
                <a:spcPct val="150000"/>
              </a:lnSpc>
            </a:pP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固体减少,</a:t>
            </a:r>
            <a:r>
              <a:rPr lang="zh-CN" altLang="en-US" sz="2100" b="1">
                <a:gradFill>
                  <a:gsLst>
                    <a:gs pos="0">
                      <a:srgbClr val="7B32B2"/>
                    </a:gs>
                    <a:gs pos="100000">
                      <a:srgbClr val="401A5D"/>
                    </a:gs>
                  </a:gsLst>
                  <a:lin scaled="0"/>
                </a:gradFill>
                <a:latin typeface="宋体" panose="02010600030101010101" pitchFamily="2" charset="-122"/>
                <a:ea typeface="宋体" panose="02010600030101010101" pitchFamily="2" charset="-122"/>
                <a:cs typeface="宋体" panose="02010600030101010101" pitchFamily="2" charset="-122"/>
                <a:sym typeface="+mn-ea"/>
              </a:rPr>
              <a:t>暗紫色</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固体逐渐变为</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黑</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色；</a:t>
            </a:r>
          </a:p>
          <a:p>
            <a:pPr algn="l" fontAlgn="auto">
              <a:lnSpc>
                <a:spcPct val="150000"/>
              </a:lnSpc>
            </a:pPr>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导管口有气泡冒出，瓶中的水逐渐减少。</a:t>
            </a:r>
          </a:p>
        </p:txBody>
      </p:sp>
      <p:sp>
        <p:nvSpPr>
          <p:cNvPr id="7" name="矩形 6"/>
          <p:cNvSpPr/>
          <p:nvPr>
            <p:custDataLst>
              <p:tags r:id="rId3"/>
            </p:custDataLst>
          </p:nvPr>
        </p:nvSpPr>
        <p:spPr>
          <a:xfrm>
            <a:off x="354331" y="1647349"/>
            <a:ext cx="1467326" cy="53149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fontAlgn="auto">
              <a:lnSpc>
                <a:spcPct val="150000"/>
              </a:lnSpc>
              <a:spcBef>
                <a:spcPct val="0"/>
              </a:spcBef>
            </a:pPr>
            <a:r>
              <a:rPr lang="zh-CN" altLang="en-US" sz="21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实验操作</a:t>
            </a:r>
            <a:r>
              <a:rPr lang="en-US" altLang="zh-CN" sz="21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2100" b="1">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p>
        </p:txBody>
      </p:sp>
      <p:sp>
        <p:nvSpPr>
          <p:cNvPr id="4" name="文本框 3"/>
          <p:cNvSpPr txBox="1"/>
          <p:nvPr>
            <p:custDataLst>
              <p:tags r:id="rId4"/>
            </p:custDataLst>
          </p:nvPr>
        </p:nvSpPr>
        <p:spPr>
          <a:xfrm>
            <a:off x="354330" y="2247424"/>
            <a:ext cx="5408295" cy="1037749"/>
          </a:xfrm>
          <a:prstGeom prst="rect">
            <a:avLst/>
          </a:prstGeom>
          <a:noFill/>
          <a:ln w="28575" cmpd="sng">
            <a:noFill/>
            <a:prstDash val="sysDot"/>
          </a:ln>
        </p:spPr>
        <p:txBody>
          <a:bodyPr wrap="square" lIns="68580" tIns="34290" rIns="68580" bIns="34290" rtlCol="0" anchor="t">
            <a:spAutoFit/>
          </a:bodyPr>
          <a:lstStyle/>
          <a:p>
            <a:pPr fontAlgn="auto">
              <a:lnSpc>
                <a:spcPct val="150000"/>
              </a:lnSpc>
            </a:pPr>
            <a:r>
              <a:rPr lang="zh-CN" altLang="en-US" sz="2100" b="1">
                <a:solidFill>
                  <a:srgbClr val="3333FF"/>
                </a:solidFill>
                <a:latin typeface="宋体" panose="02010600030101010101" pitchFamily="2" charset="-122"/>
                <a:ea typeface="宋体" panose="02010600030101010101" pitchFamily="2" charset="-122"/>
                <a:sym typeface="+mn-ea"/>
              </a:rPr>
              <a:t>把带火星的木条伸入到实验操作</a:t>
            </a:r>
            <a:r>
              <a:rPr lang="en-US" altLang="zh-CN" sz="2100" b="1">
                <a:solidFill>
                  <a:srgbClr val="3333FF"/>
                </a:solidFill>
                <a:latin typeface="宋体" panose="02010600030101010101" pitchFamily="2" charset="-122"/>
                <a:ea typeface="宋体" panose="02010600030101010101" pitchFamily="2" charset="-122"/>
                <a:sym typeface="+mn-ea"/>
              </a:rPr>
              <a:t>1</a:t>
            </a:r>
            <a:r>
              <a:rPr lang="zh-CN" altLang="en-US" sz="2100" b="1">
                <a:solidFill>
                  <a:srgbClr val="3333FF"/>
                </a:solidFill>
                <a:latin typeface="宋体" panose="02010600030101010101" pitchFamily="2" charset="-122"/>
                <a:ea typeface="宋体" panose="02010600030101010101" pitchFamily="2" charset="-122"/>
                <a:sym typeface="+mn-ea"/>
              </a:rPr>
              <a:t>中的集气瓶中，观察现象。</a:t>
            </a:r>
          </a:p>
        </p:txBody>
      </p:sp>
      <p:sp>
        <p:nvSpPr>
          <p:cNvPr id="2" name="文本框 1"/>
          <p:cNvSpPr txBox="1"/>
          <p:nvPr>
            <p:custDataLst>
              <p:tags r:id="rId5"/>
            </p:custDataLst>
          </p:nvPr>
        </p:nvSpPr>
        <p:spPr>
          <a:xfrm>
            <a:off x="354330" y="3350419"/>
            <a:ext cx="1415415" cy="552926"/>
          </a:xfrm>
          <a:prstGeom prst="rect">
            <a:avLst/>
          </a:prstGeom>
          <a:solidFill>
            <a:schemeClr val="accent6">
              <a:lumMod val="20000"/>
              <a:lumOff val="80000"/>
            </a:schemeClr>
          </a:solidFill>
          <a:ln w="9525">
            <a:noFill/>
          </a:ln>
        </p:spPr>
        <p:txBody>
          <a:bodyPr wrap="square" lIns="68580" tIns="34290" rIns="68580" bIns="34290">
            <a:spAutoFit/>
          </a:bodyPr>
          <a:lstStyle/>
          <a:p>
            <a:pPr fontAlgn="auto">
              <a:lnSpc>
                <a:spcPct val="150000"/>
              </a:lnSpc>
              <a:spcBef>
                <a:spcPct val="0"/>
              </a:spcBef>
            </a:pPr>
            <a:r>
              <a:rPr lang="zh-CN" altLang="en-US" sz="2100" b="1">
                <a:latin typeface="Times New Roman" panose="02020603050405020304" pitchFamily="18" charset="0"/>
                <a:ea typeface="宋体" panose="02010600030101010101" pitchFamily="2" charset="-122"/>
              </a:rPr>
              <a:t>实验现象：</a:t>
            </a:r>
          </a:p>
        </p:txBody>
      </p:sp>
      <p:sp>
        <p:nvSpPr>
          <p:cNvPr id="5" name="文本框 4"/>
          <p:cNvSpPr txBox="1"/>
          <p:nvPr>
            <p:custDataLst>
              <p:tags r:id="rId6"/>
            </p:custDataLst>
          </p:nvPr>
        </p:nvSpPr>
        <p:spPr>
          <a:xfrm>
            <a:off x="1868805" y="3350419"/>
            <a:ext cx="2305759" cy="553998"/>
          </a:xfrm>
          <a:prstGeom prst="rect">
            <a:avLst/>
          </a:prstGeom>
          <a:noFill/>
          <a:ln w="28575" cmpd="sng">
            <a:solidFill>
              <a:schemeClr val="accent1">
                <a:shade val="50000"/>
              </a:schemeClr>
            </a:solidFill>
            <a:prstDash val="sysDot"/>
          </a:ln>
        </p:spPr>
        <p:txBody>
          <a:bodyPr wrap="none" lIns="68580" tIns="34290" rIns="68580" bIns="34290" rtlCol="0" anchor="t">
            <a:spAutoFit/>
          </a:bodyPr>
          <a:lstStyle/>
          <a:p>
            <a:pPr fontAlgn="auto">
              <a:lnSpc>
                <a:spcPct val="150000"/>
              </a:lnSpc>
            </a:pPr>
            <a:r>
              <a:rPr lang="zh-CN" altLang="en-US" sz="2100" b="1">
                <a:solidFill>
                  <a:srgbClr val="FF0000"/>
                </a:solidFill>
                <a:latin typeface="Arial" panose="020B0604020202020204" pitchFamily="34" charset="0"/>
                <a:ea typeface="宋体" panose="02010600030101010101" pitchFamily="2" charset="-122"/>
                <a:sym typeface="+mn-ea"/>
              </a:rPr>
              <a:t>带火星的木条复燃</a:t>
            </a:r>
          </a:p>
        </p:txBody>
      </p:sp>
      <p:pic>
        <p:nvPicPr>
          <p:cNvPr id="6" name="图片 5" descr="QQ截图20200715092450"/>
          <p:cNvPicPr>
            <a:picLocks noChangeAspect="1"/>
          </p:cNvPicPr>
          <p:nvPr>
            <p:custDataLst>
              <p:tags r:id="rId7"/>
            </p:custDataLst>
          </p:nvPr>
        </p:nvPicPr>
        <p:blipFill>
          <a:blip r:embed="rId13"/>
          <a:stretch>
            <a:fillRect/>
          </a:stretch>
        </p:blipFill>
        <p:spPr>
          <a:xfrm>
            <a:off x="6038850" y="2178844"/>
            <a:ext cx="2847499" cy="2526506"/>
          </a:xfrm>
          <a:prstGeom prst="rect">
            <a:avLst/>
          </a:prstGeom>
        </p:spPr>
      </p:pic>
      <p:sp>
        <p:nvSpPr>
          <p:cNvPr id="9246" name="文本框 9245"/>
          <p:cNvSpPr txBox="1"/>
          <p:nvPr>
            <p:custDataLst>
              <p:tags r:id="rId8"/>
            </p:custDataLst>
          </p:nvPr>
        </p:nvSpPr>
        <p:spPr>
          <a:xfrm>
            <a:off x="354330" y="3993357"/>
            <a:ext cx="1414939" cy="552926"/>
          </a:xfrm>
          <a:prstGeom prst="rect">
            <a:avLst/>
          </a:prstGeom>
          <a:solidFill>
            <a:schemeClr val="accent3">
              <a:lumMod val="20000"/>
              <a:lumOff val="80000"/>
            </a:schemeClr>
          </a:solidFill>
          <a:ln w="9525">
            <a:noFill/>
          </a:ln>
        </p:spPr>
        <p:txBody>
          <a:bodyPr wrap="square" lIns="68580" tIns="34290" rIns="68580" bIns="34290">
            <a:spAutoFit/>
          </a:bodyPr>
          <a:lstStyle/>
          <a:p>
            <a:pPr fontAlgn="auto">
              <a:lnSpc>
                <a:spcPct val="150000"/>
              </a:lnSpc>
              <a:spcBef>
                <a:spcPct val="0"/>
              </a:spcBef>
            </a:pPr>
            <a:r>
              <a:rPr lang="zh-CN" altLang="en-US" sz="2100" b="1">
                <a:latin typeface="宋体" panose="02010600030101010101" pitchFamily="2" charset="-122"/>
                <a:ea typeface="宋体" panose="02010600030101010101" pitchFamily="2" charset="-122"/>
              </a:rPr>
              <a:t>实验结论：</a:t>
            </a:r>
            <a:endParaRPr lang="zh-CN" altLang="en-US" sz="2100">
              <a:latin typeface="宋体" pitchFamily="2" charset="-122"/>
              <a:ea typeface="宋体" pitchFamily="2" charset="-122"/>
            </a:endParaRPr>
          </a:p>
        </p:txBody>
      </p:sp>
      <p:sp>
        <p:nvSpPr>
          <p:cNvPr id="10" name="文本框 9"/>
          <p:cNvSpPr txBox="1"/>
          <p:nvPr>
            <p:custDataLst>
              <p:tags r:id="rId9"/>
            </p:custDataLst>
          </p:nvPr>
        </p:nvSpPr>
        <p:spPr>
          <a:xfrm>
            <a:off x="1868805" y="3993357"/>
            <a:ext cx="3931204" cy="553998"/>
          </a:xfrm>
          <a:prstGeom prst="rect">
            <a:avLst/>
          </a:prstGeom>
          <a:noFill/>
          <a:ln w="28575" cmpd="sng">
            <a:solidFill>
              <a:schemeClr val="accent1">
                <a:shade val="50000"/>
              </a:schemeClr>
            </a:solidFill>
            <a:prstDash val="sysDot"/>
          </a:ln>
        </p:spPr>
        <p:txBody>
          <a:bodyPr wrap="none" lIns="68580" tIns="34290" rIns="68580" bIns="34290" rtlCol="0" anchor="t">
            <a:spAutoFit/>
          </a:bodyPr>
          <a:lstStyle/>
          <a:p>
            <a:pPr marL="257175" indent="-257175">
              <a:lnSpc>
                <a:spcPct val="150000"/>
              </a:lnSpc>
              <a:spcBef>
                <a:spcPct val="0"/>
              </a:spcBef>
            </a:pPr>
            <a:r>
              <a:rPr lang="zh-CN" altLang="en-US" sz="2100" b="1">
                <a:latin typeface="宋体" panose="02010600030101010101" pitchFamily="2" charset="-122"/>
                <a:ea typeface="宋体" panose="02010600030101010101" pitchFamily="2" charset="-122"/>
                <a:sym typeface="+mn-ea"/>
              </a:rPr>
              <a:t>说明集气瓶中收集的气体是氧气</a:t>
            </a:r>
          </a:p>
        </p:txBody>
      </p:sp>
      <p:sp>
        <p:nvSpPr>
          <p:cNvPr id="9" name="文本框 8"/>
          <p:cNvSpPr txBox="1"/>
          <p:nvPr>
            <p:custDataLst>
              <p:tags r:id="rId10"/>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11"/>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25484453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45"/>
                                        </p:tgtEl>
                                        <p:attrNameLst>
                                          <p:attrName>style.visibility</p:attrName>
                                        </p:attrNameLst>
                                      </p:cBhvr>
                                      <p:to>
                                        <p:strVal val="visible"/>
                                      </p:to>
                                    </p:set>
                                    <p:animEffect transition="in" filter="blinds(horizontal)">
                                      <p:cBhvr>
                                        <p:cTn id="7" dur="500"/>
                                        <p:tgtEl>
                                          <p:spTgt spid="924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par>
                    <p:cTn id="21" fill="hold" nodeType="clickPar">
                      <p:stCondLst>
                        <p:cond delay="indefinite"/>
                      </p:stCondLst>
                      <p:childTnLst>
                        <p:par>
                          <p:cTn id="22" fill="hold" nodeType="after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linds(horizontal)">
                                      <p:cBhvr>
                                        <p:cTn id="25" dur="500"/>
                                        <p:tgtEl>
                                          <p:spTgt spid="6"/>
                                        </p:tgtEl>
                                      </p:cBhvr>
                                    </p:animEffect>
                                  </p:childTnLst>
                                </p:cTn>
                              </p:par>
                            </p:childTnLst>
                          </p:cTn>
                        </p:par>
                      </p:childTnLst>
                    </p:cTn>
                  </p:par>
                  <p:par>
                    <p:cTn id="26" fill="hold" nodeType="clickPar">
                      <p:stCondLst>
                        <p:cond delay="indefinite"/>
                      </p:stCondLst>
                      <p:childTnLst>
                        <p:par>
                          <p:cTn id="27" fill="hold" nodeType="after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linds(horizontal)">
                                      <p:cBhvr>
                                        <p:cTn id="30" dur="500"/>
                                        <p:tgtEl>
                                          <p:spTgt spid="2"/>
                                        </p:tgtEl>
                                      </p:cBhvr>
                                    </p:animEffect>
                                  </p:childTnLst>
                                </p:cTn>
                              </p:par>
                            </p:childTnLst>
                          </p:cTn>
                        </p:par>
                      </p:childTnLst>
                    </p:cTn>
                  </p:par>
                  <p:par>
                    <p:cTn id="31" fill="hold" nodeType="clickPar">
                      <p:stCondLst>
                        <p:cond delay="indefinite"/>
                      </p:stCondLst>
                      <p:childTnLst>
                        <p:par>
                          <p:cTn id="32" fill="hold" nodeType="after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linds(horizontal)">
                                      <p:cBhvr>
                                        <p:cTn id="35" dur="500"/>
                                        <p:tgtEl>
                                          <p:spTgt spid="5"/>
                                        </p:tgtEl>
                                      </p:cBhvr>
                                    </p:animEffect>
                                  </p:childTnLst>
                                </p:cTn>
                              </p:par>
                            </p:childTnLst>
                          </p:cTn>
                        </p:par>
                      </p:childTnLst>
                    </p:cTn>
                  </p:par>
                  <p:par>
                    <p:cTn id="36" fill="hold" nodeType="clickPar">
                      <p:stCondLst>
                        <p:cond delay="indefinite"/>
                      </p:stCondLst>
                      <p:childTnLst>
                        <p:par>
                          <p:cTn id="37" fill="hold" nodeType="afterGroup">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9246"/>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after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blinds(horizontal)">
                                      <p:cBhvr>
                                        <p:cTn id="4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5" grpId="0" animBg="1"/>
      <p:bldP spid="8" grpId="0" animBg="1"/>
      <p:bldP spid="7" grpId="0" animBg="1"/>
      <p:bldP spid="4" grpId="0"/>
      <p:bldP spid="2" grpId="0" animBg="1"/>
      <p:bldP spid="5" grpId="0" animBg="1"/>
      <p:bldP spid="9246"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5" name="文本框 9244"/>
          <p:cNvSpPr txBox="1"/>
          <p:nvPr>
            <p:custDataLst>
              <p:tags r:id="rId2"/>
            </p:custDataLst>
          </p:nvPr>
        </p:nvSpPr>
        <p:spPr>
          <a:xfrm>
            <a:off x="273367" y="1002031"/>
            <a:ext cx="1415415" cy="552926"/>
          </a:xfrm>
          <a:prstGeom prst="rect">
            <a:avLst/>
          </a:prstGeom>
          <a:noFill/>
          <a:ln w="9525">
            <a:noFill/>
          </a:ln>
        </p:spPr>
        <p:txBody>
          <a:bodyPr wrap="square" lIns="68580" tIns="34290" rIns="68580" bIns="34290">
            <a:spAutoFit/>
          </a:bodyPr>
          <a:lstStyle/>
          <a:p>
            <a:pPr fontAlgn="auto">
              <a:lnSpc>
                <a:spcPct val="150000"/>
              </a:lnSpc>
              <a:spcBef>
                <a:spcPct val="0"/>
              </a:spcBef>
            </a:pPr>
            <a:r>
              <a:rPr lang="en-US" altLang="zh-CN" sz="2100" b="1">
                <a:latin typeface="Times New Roman" panose="02020603050405020304" pitchFamily="18" charset="0"/>
                <a:ea typeface="宋体" panose="02010600030101010101" pitchFamily="2" charset="-122"/>
              </a:rPr>
              <a:t>1.</a:t>
            </a:r>
            <a:r>
              <a:rPr lang="zh-CN" altLang="en-US" sz="2100" b="1">
                <a:latin typeface="Times New Roman" panose="02020603050405020304" pitchFamily="18" charset="0"/>
                <a:ea typeface="宋体" panose="02010600030101010101" pitchFamily="2" charset="-122"/>
              </a:rPr>
              <a:t>原理分析：</a:t>
            </a:r>
          </a:p>
        </p:txBody>
      </p:sp>
      <p:grpSp>
        <p:nvGrpSpPr>
          <p:cNvPr id="2" name="组合 1"/>
          <p:cNvGrpSpPr/>
          <p:nvPr>
            <p:custDataLst>
              <p:tags r:id="rId3"/>
            </p:custDataLst>
          </p:nvPr>
        </p:nvGrpSpPr>
        <p:grpSpPr>
          <a:xfrm>
            <a:off x="1864043" y="1001076"/>
            <a:ext cx="6760369" cy="960828"/>
            <a:chOff x="2843" y="5160"/>
            <a:chExt cx="14195" cy="2018"/>
          </a:xfrm>
        </p:grpSpPr>
        <p:grpSp>
          <p:nvGrpSpPr>
            <p:cNvPr id="4" name="Group 17"/>
            <p:cNvGrpSpPr/>
            <p:nvPr>
              <p:custDataLst>
                <p:tags r:id="rId34"/>
              </p:custDataLst>
            </p:nvPr>
          </p:nvGrpSpPr>
          <p:grpSpPr>
            <a:xfrm>
              <a:off x="5865" y="5160"/>
              <a:ext cx="3005" cy="873"/>
              <a:chOff x="2004" y="1633"/>
              <a:chExt cx="901" cy="349"/>
            </a:xfrm>
          </p:grpSpPr>
          <p:sp>
            <p:nvSpPr>
              <p:cNvPr id="15375" name="Line 18"/>
              <p:cNvSpPr/>
              <p:nvPr>
                <p:custDataLst>
                  <p:tags r:id="rId49"/>
                </p:custDataLst>
              </p:nvPr>
            </p:nvSpPr>
            <p:spPr>
              <a:xfrm flipV="1">
                <a:off x="2004" y="1929"/>
                <a:ext cx="771" cy="0"/>
              </a:xfrm>
              <a:prstGeom prst="line">
                <a:avLst/>
              </a:prstGeom>
              <a:ln w="28575" cap="flat" cmpd="sng">
                <a:solidFill>
                  <a:schemeClr val="accent1">
                    <a:lumMod val="60000"/>
                    <a:lumOff val="40000"/>
                  </a:schemeClr>
                </a:solidFill>
                <a:prstDash val="solid"/>
                <a:miter/>
                <a:headEnd type="none" w="med" len="med"/>
                <a:tailEnd type="stealth" w="lg" len="lg"/>
              </a:ln>
            </p:spPr>
            <p:txBody>
              <a:bodyPr/>
              <a:lstStyle/>
              <a:p>
                <a:endParaRPr/>
              </a:p>
            </p:txBody>
          </p:sp>
          <p:sp>
            <p:nvSpPr>
              <p:cNvPr id="15376" name="Text Box 19"/>
              <p:cNvSpPr txBox="1"/>
              <p:nvPr>
                <p:custDataLst>
                  <p:tags r:id="rId50"/>
                </p:custDataLst>
              </p:nvPr>
            </p:nvSpPr>
            <p:spPr>
              <a:xfrm>
                <a:off x="2133" y="1633"/>
                <a:ext cx="772" cy="349"/>
              </a:xfrm>
              <a:prstGeom prst="rect">
                <a:avLst/>
              </a:prstGeom>
              <a:noFill/>
              <a:ln w="9525">
                <a:noFill/>
              </a:ln>
            </p:spPr>
            <p:txBody>
              <a:bodyPr>
                <a:spAutoFit/>
              </a:bodyPr>
              <a:lstStyle/>
              <a:p>
                <a:pPr>
                  <a:spcBef>
                    <a:spcPct val="50000"/>
                  </a:spcBef>
                </a:pPr>
                <a:r>
                  <a:rPr lang="zh-CN" altLang="en-US" sz="2100" b="1">
                    <a:solidFill>
                      <a:srgbClr val="00B0F0"/>
                    </a:solidFill>
                    <a:latin typeface="宋体" panose="02010600030101010101" pitchFamily="2" charset="-122"/>
                    <a:ea typeface="宋体" panose="02010600030101010101" pitchFamily="2" charset="-122"/>
                  </a:rPr>
                  <a:t>加热</a:t>
                </a:r>
              </a:p>
            </p:txBody>
          </p:sp>
        </p:grpSp>
        <p:grpSp>
          <p:nvGrpSpPr>
            <p:cNvPr id="7" name="Group 20"/>
            <p:cNvGrpSpPr/>
            <p:nvPr>
              <p:custDataLst>
                <p:tags r:id="rId35"/>
              </p:custDataLst>
            </p:nvPr>
          </p:nvGrpSpPr>
          <p:grpSpPr>
            <a:xfrm>
              <a:off x="2843" y="5500"/>
              <a:ext cx="4270" cy="1631"/>
              <a:chOff x="1097" y="1769"/>
              <a:chExt cx="1281" cy="652"/>
            </a:xfrm>
          </p:grpSpPr>
          <p:sp>
            <p:nvSpPr>
              <p:cNvPr id="15378" name="Text Box 21"/>
              <p:cNvSpPr txBox="1"/>
              <p:nvPr>
                <p:custDataLst>
                  <p:tags r:id="rId47"/>
                </p:custDataLst>
              </p:nvPr>
            </p:nvSpPr>
            <p:spPr>
              <a:xfrm>
                <a:off x="1097" y="1769"/>
                <a:ext cx="906" cy="349"/>
              </a:xfrm>
              <a:prstGeom prst="rect">
                <a:avLst/>
              </a:prstGeom>
              <a:noFill/>
              <a:ln w="9525">
                <a:noFill/>
              </a:ln>
            </p:spPr>
            <p:txBody>
              <a:bodyPr wrap="square">
                <a:spAutoFit/>
              </a:bodyPr>
              <a:lstStyle/>
              <a:p>
                <a:pPr>
                  <a:spcBef>
                    <a:spcPct val="50000"/>
                  </a:spcBef>
                </a:pPr>
                <a:r>
                  <a:rPr lang="zh-CN" altLang="en-US" sz="2100">
                    <a:latin typeface="宋体" panose="02010600030101010101" pitchFamily="2" charset="-122"/>
                    <a:ea typeface="宋体" panose="02010600030101010101" pitchFamily="2" charset="-122"/>
                  </a:rPr>
                  <a:t>高锰酸钾</a:t>
                </a:r>
              </a:p>
            </p:txBody>
          </p:sp>
          <p:sp>
            <p:nvSpPr>
              <p:cNvPr id="15379" name="Text Box 22"/>
              <p:cNvSpPr txBox="1"/>
              <p:nvPr>
                <p:custDataLst>
                  <p:tags r:id="rId48"/>
                </p:custDataLst>
              </p:nvPr>
            </p:nvSpPr>
            <p:spPr>
              <a:xfrm>
                <a:off x="1244" y="2072"/>
                <a:ext cx="1134" cy="349"/>
              </a:xfrm>
              <a:prstGeom prst="rect">
                <a:avLst/>
              </a:prstGeom>
              <a:noFill/>
              <a:ln w="9525">
                <a:noFill/>
              </a:ln>
            </p:spPr>
            <p:txBody>
              <a:bodyPr>
                <a:spAutoFit/>
              </a:bodyPr>
              <a:lstStyle/>
              <a:p>
                <a:pPr>
                  <a:spcBef>
                    <a:spcPct val="50000"/>
                  </a:spcBef>
                </a:pPr>
                <a:r>
                  <a:rPr lang="en-US" altLang="zh-CN" sz="2100">
                    <a:solidFill>
                      <a:srgbClr val="FF0000"/>
                    </a:solidFill>
                    <a:latin typeface="宋体" panose="02010600030101010101" pitchFamily="2" charset="-122"/>
                    <a:ea typeface="宋体" panose="02010600030101010101" pitchFamily="2" charset="-122"/>
                  </a:rPr>
                  <a:t>KMnO</a:t>
                </a:r>
                <a:r>
                  <a:rPr lang="en-US" altLang="zh-CN" sz="2100" baseline="-25000">
                    <a:solidFill>
                      <a:srgbClr val="FF0000"/>
                    </a:solidFill>
                    <a:latin typeface="宋体" panose="02010600030101010101" pitchFamily="2" charset="-122"/>
                    <a:ea typeface="宋体" panose="02010600030101010101" pitchFamily="2" charset="-122"/>
                  </a:rPr>
                  <a:t>4</a:t>
                </a:r>
                <a:endParaRPr lang="en-US" altLang="zh-CN" sz="2100">
                  <a:solidFill>
                    <a:srgbClr val="FF0000"/>
                  </a:solidFill>
                  <a:latin typeface="宋体" pitchFamily="2" charset="-122"/>
                  <a:ea typeface="宋体" pitchFamily="2" charset="-122"/>
                </a:endParaRPr>
              </a:p>
            </p:txBody>
          </p:sp>
        </p:grpSp>
        <p:grpSp>
          <p:nvGrpSpPr>
            <p:cNvPr id="8" name="Group 23"/>
            <p:cNvGrpSpPr/>
            <p:nvPr>
              <p:custDataLst>
                <p:tags r:id="rId36"/>
              </p:custDataLst>
            </p:nvPr>
          </p:nvGrpSpPr>
          <p:grpSpPr>
            <a:xfrm>
              <a:off x="8460" y="5490"/>
              <a:ext cx="3323" cy="1613"/>
              <a:chOff x="2782" y="1765"/>
              <a:chExt cx="997" cy="645"/>
            </a:xfrm>
          </p:grpSpPr>
          <p:sp>
            <p:nvSpPr>
              <p:cNvPr id="15381" name="Text Box 24"/>
              <p:cNvSpPr txBox="1"/>
              <p:nvPr>
                <p:custDataLst>
                  <p:tags r:id="rId45"/>
                </p:custDataLst>
              </p:nvPr>
            </p:nvSpPr>
            <p:spPr>
              <a:xfrm>
                <a:off x="2782" y="1765"/>
                <a:ext cx="997" cy="349"/>
              </a:xfrm>
              <a:prstGeom prst="rect">
                <a:avLst/>
              </a:prstGeom>
              <a:noFill/>
              <a:ln w="9525">
                <a:noFill/>
              </a:ln>
            </p:spPr>
            <p:txBody>
              <a:bodyPr>
                <a:spAutoFit/>
              </a:bodyPr>
              <a:lstStyle/>
              <a:p>
                <a:pPr>
                  <a:spcBef>
                    <a:spcPct val="50000"/>
                  </a:spcBef>
                </a:pPr>
                <a:r>
                  <a:rPr lang="zh-CN" altLang="en-US" sz="2100">
                    <a:latin typeface="宋体" panose="02010600030101010101" pitchFamily="2" charset="-122"/>
                    <a:ea typeface="宋体" panose="02010600030101010101" pitchFamily="2" charset="-122"/>
                  </a:rPr>
                  <a:t>锰酸钾</a:t>
                </a:r>
              </a:p>
            </p:txBody>
          </p:sp>
          <p:sp>
            <p:nvSpPr>
              <p:cNvPr id="15382" name="Text Box 25"/>
              <p:cNvSpPr txBox="1"/>
              <p:nvPr>
                <p:custDataLst>
                  <p:tags r:id="rId46"/>
                </p:custDataLst>
              </p:nvPr>
            </p:nvSpPr>
            <p:spPr>
              <a:xfrm>
                <a:off x="2828" y="2058"/>
                <a:ext cx="878" cy="352"/>
              </a:xfrm>
              <a:prstGeom prst="rect">
                <a:avLst/>
              </a:prstGeom>
              <a:noFill/>
              <a:ln w="9525">
                <a:noFill/>
              </a:ln>
            </p:spPr>
            <p:txBody>
              <a:bodyPr>
                <a:spAutoFit/>
              </a:bodyPr>
              <a:lstStyle/>
              <a:p>
                <a:pPr>
                  <a:spcBef>
                    <a:spcPct val="50000"/>
                  </a:spcBef>
                </a:pPr>
                <a:r>
                  <a:rPr lang="en-US" altLang="zh-CN" sz="2100">
                    <a:solidFill>
                      <a:srgbClr val="FF0000"/>
                    </a:solidFill>
                    <a:latin typeface="宋体" panose="02010600030101010101" pitchFamily="2" charset="-122"/>
                    <a:ea typeface="宋体" panose="02010600030101010101" pitchFamily="2" charset="-122"/>
                  </a:rPr>
                  <a:t>K</a:t>
                </a:r>
                <a:r>
                  <a:rPr lang="en-US" altLang="zh-CN" sz="2100" baseline="-25000">
                    <a:solidFill>
                      <a:srgbClr val="FF0000"/>
                    </a:solidFill>
                    <a:latin typeface="宋体" panose="02010600030101010101" pitchFamily="2" charset="-122"/>
                    <a:ea typeface="宋体" panose="02010600030101010101" pitchFamily="2" charset="-122"/>
                  </a:rPr>
                  <a:t>2</a:t>
                </a:r>
                <a:r>
                  <a:rPr lang="en-US" altLang="zh-CN" sz="2100">
                    <a:solidFill>
                      <a:srgbClr val="FF0000"/>
                    </a:solidFill>
                    <a:latin typeface="宋体" panose="02010600030101010101" pitchFamily="2" charset="-122"/>
                    <a:ea typeface="宋体" panose="02010600030101010101" pitchFamily="2" charset="-122"/>
                  </a:rPr>
                  <a:t>MnO</a:t>
                </a:r>
                <a:r>
                  <a:rPr lang="en-US" altLang="zh-CN" sz="2100" baseline="-25000">
                    <a:solidFill>
                      <a:srgbClr val="FF0000"/>
                    </a:solidFill>
                    <a:latin typeface="宋体" panose="02010600030101010101" pitchFamily="2" charset="-122"/>
                    <a:ea typeface="宋体" panose="02010600030101010101" pitchFamily="2" charset="-122"/>
                  </a:rPr>
                  <a:t>4</a:t>
                </a:r>
              </a:p>
            </p:txBody>
          </p:sp>
        </p:grpSp>
        <p:grpSp>
          <p:nvGrpSpPr>
            <p:cNvPr id="9" name="Group 26"/>
            <p:cNvGrpSpPr/>
            <p:nvPr>
              <p:custDataLst>
                <p:tags r:id="rId37"/>
              </p:custDataLst>
            </p:nvPr>
          </p:nvGrpSpPr>
          <p:grpSpPr>
            <a:xfrm>
              <a:off x="13783" y="5345"/>
              <a:ext cx="3255" cy="1823"/>
              <a:chOff x="4379" y="1707"/>
              <a:chExt cx="977" cy="729"/>
            </a:xfrm>
          </p:grpSpPr>
          <p:sp>
            <p:nvSpPr>
              <p:cNvPr id="15384" name="Text Box 27"/>
              <p:cNvSpPr txBox="1"/>
              <p:nvPr>
                <p:custDataLst>
                  <p:tags r:id="rId42"/>
                </p:custDataLst>
              </p:nvPr>
            </p:nvSpPr>
            <p:spPr>
              <a:xfrm>
                <a:off x="4751" y="2087"/>
                <a:ext cx="605" cy="349"/>
              </a:xfrm>
              <a:prstGeom prst="rect">
                <a:avLst/>
              </a:prstGeom>
              <a:noFill/>
              <a:ln w="57150">
                <a:noFill/>
              </a:ln>
            </p:spPr>
            <p:txBody>
              <a:bodyPr>
                <a:spAutoFit/>
              </a:bodyPr>
              <a:lstStyle/>
              <a:p>
                <a:pPr>
                  <a:spcBef>
                    <a:spcPct val="50000"/>
                  </a:spcBef>
                </a:pPr>
                <a:r>
                  <a:rPr lang="en-US" altLang="zh-CN" sz="2100">
                    <a:solidFill>
                      <a:srgbClr val="FF0000"/>
                    </a:solidFill>
                    <a:latin typeface="宋体" panose="02010600030101010101" pitchFamily="2" charset="-122"/>
                    <a:ea typeface="宋体" panose="02010600030101010101" pitchFamily="2" charset="-122"/>
                  </a:rPr>
                  <a:t>O</a:t>
                </a:r>
                <a:r>
                  <a:rPr lang="en-US" altLang="zh-CN" sz="2100" baseline="-25000">
                    <a:solidFill>
                      <a:srgbClr val="FF0000"/>
                    </a:solidFill>
                    <a:latin typeface="宋体" panose="02010600030101010101" pitchFamily="2" charset="-122"/>
                    <a:ea typeface="宋体" panose="02010600030101010101" pitchFamily="2" charset="-122"/>
                  </a:rPr>
                  <a:t>2</a:t>
                </a:r>
                <a:endParaRPr lang="en-US" altLang="zh-CN" sz="2100">
                  <a:solidFill>
                    <a:srgbClr val="FF0000"/>
                  </a:solidFill>
                  <a:latin typeface="宋体" panose="02010600030101010101" pitchFamily="2" charset="-122"/>
                  <a:ea typeface="宋体" panose="02010600030101010101" pitchFamily="2" charset="-122"/>
                </a:endParaRPr>
              </a:p>
            </p:txBody>
          </p:sp>
          <p:sp>
            <p:nvSpPr>
              <p:cNvPr id="15385" name="Text Box 28"/>
              <p:cNvSpPr txBox="1"/>
              <p:nvPr>
                <p:custDataLst>
                  <p:tags r:id="rId43"/>
                </p:custDataLst>
              </p:nvPr>
            </p:nvSpPr>
            <p:spPr>
              <a:xfrm>
                <a:off x="4593" y="1765"/>
                <a:ext cx="580" cy="349"/>
              </a:xfrm>
              <a:prstGeom prst="rect">
                <a:avLst/>
              </a:prstGeom>
              <a:noFill/>
              <a:ln w="9525">
                <a:noFill/>
              </a:ln>
            </p:spPr>
            <p:txBody>
              <a:bodyPr>
                <a:spAutoFit/>
              </a:bodyPr>
              <a:lstStyle/>
              <a:p>
                <a:pPr>
                  <a:spcBef>
                    <a:spcPct val="50000"/>
                  </a:spcBef>
                </a:pPr>
                <a:r>
                  <a:rPr lang="zh-CN" altLang="en-US" sz="2100">
                    <a:latin typeface="宋体" panose="02010600030101010101" pitchFamily="2" charset="-122"/>
                    <a:ea typeface="宋体" panose="02010600030101010101" pitchFamily="2" charset="-122"/>
                  </a:rPr>
                  <a:t>氧气</a:t>
                </a:r>
              </a:p>
            </p:txBody>
          </p:sp>
          <p:sp>
            <p:nvSpPr>
              <p:cNvPr id="15386" name="Text Box 29"/>
              <p:cNvSpPr txBox="1"/>
              <p:nvPr>
                <p:custDataLst>
                  <p:tags r:id="rId44"/>
                </p:custDataLst>
              </p:nvPr>
            </p:nvSpPr>
            <p:spPr>
              <a:xfrm>
                <a:off x="4379" y="1707"/>
                <a:ext cx="353" cy="349"/>
              </a:xfrm>
              <a:prstGeom prst="rect">
                <a:avLst/>
              </a:prstGeom>
              <a:noFill/>
              <a:ln w="57150">
                <a:noFill/>
              </a:ln>
            </p:spPr>
            <p:txBody>
              <a:bodyPr>
                <a:spAutoFit/>
              </a:bodyPr>
              <a:lstStyle/>
              <a:p>
                <a:pPr algn="ctr">
                  <a:spcBef>
                    <a:spcPct val="50000"/>
                  </a:spcBef>
                </a:pPr>
                <a:r>
                  <a:rPr lang="en-US" altLang="zh-CN" sz="2100">
                    <a:latin typeface="宋体" panose="02010600030101010101" pitchFamily="2" charset="-122"/>
                    <a:ea typeface="宋体" panose="02010600030101010101" pitchFamily="2" charset="-122"/>
                  </a:rPr>
                  <a:t>+</a:t>
                </a:r>
              </a:p>
            </p:txBody>
          </p:sp>
        </p:grpSp>
        <p:grpSp>
          <p:nvGrpSpPr>
            <p:cNvPr id="10" name="Group 30"/>
            <p:cNvGrpSpPr/>
            <p:nvPr>
              <p:custDataLst>
                <p:tags r:id="rId38"/>
              </p:custDataLst>
            </p:nvPr>
          </p:nvGrpSpPr>
          <p:grpSpPr>
            <a:xfrm>
              <a:off x="10453" y="5345"/>
              <a:ext cx="4320" cy="1833"/>
              <a:chOff x="3380" y="1707"/>
              <a:chExt cx="1296" cy="733"/>
            </a:xfrm>
          </p:grpSpPr>
          <p:sp>
            <p:nvSpPr>
              <p:cNvPr id="15388" name="Text Box 31"/>
              <p:cNvSpPr txBox="1"/>
              <p:nvPr>
                <p:custDataLst>
                  <p:tags r:id="rId39"/>
                </p:custDataLst>
              </p:nvPr>
            </p:nvSpPr>
            <p:spPr>
              <a:xfrm>
                <a:off x="3380" y="1707"/>
                <a:ext cx="353" cy="349"/>
              </a:xfrm>
              <a:prstGeom prst="rect">
                <a:avLst/>
              </a:prstGeom>
              <a:noFill/>
              <a:ln w="57150">
                <a:noFill/>
              </a:ln>
            </p:spPr>
            <p:txBody>
              <a:bodyPr>
                <a:spAutoFit/>
              </a:bodyPr>
              <a:lstStyle/>
              <a:p>
                <a:pPr algn="ctr">
                  <a:spcBef>
                    <a:spcPct val="50000"/>
                  </a:spcBef>
                </a:pPr>
                <a:r>
                  <a:rPr lang="en-US" altLang="zh-CN" sz="2100">
                    <a:latin typeface="宋体" panose="02010600030101010101" pitchFamily="2" charset="-122"/>
                    <a:ea typeface="宋体" panose="02010600030101010101" pitchFamily="2" charset="-122"/>
                  </a:rPr>
                  <a:t>+</a:t>
                </a:r>
              </a:p>
            </p:txBody>
          </p:sp>
          <p:sp>
            <p:nvSpPr>
              <p:cNvPr id="15389" name="Text Box 32"/>
              <p:cNvSpPr txBox="1"/>
              <p:nvPr>
                <p:custDataLst>
                  <p:tags r:id="rId40"/>
                </p:custDataLst>
              </p:nvPr>
            </p:nvSpPr>
            <p:spPr>
              <a:xfrm>
                <a:off x="3621" y="1765"/>
                <a:ext cx="1055" cy="349"/>
              </a:xfrm>
              <a:prstGeom prst="rect">
                <a:avLst/>
              </a:prstGeom>
              <a:noFill/>
              <a:ln w="9525">
                <a:noFill/>
              </a:ln>
            </p:spPr>
            <p:txBody>
              <a:bodyPr>
                <a:spAutoFit/>
              </a:bodyPr>
              <a:lstStyle/>
              <a:p>
                <a:pPr>
                  <a:spcBef>
                    <a:spcPct val="50000"/>
                  </a:spcBef>
                </a:pPr>
                <a:r>
                  <a:rPr lang="zh-CN" altLang="en-US" sz="2100">
                    <a:latin typeface="宋体" panose="02010600030101010101" pitchFamily="2" charset="-122"/>
                    <a:ea typeface="宋体" panose="02010600030101010101" pitchFamily="2" charset="-122"/>
                  </a:rPr>
                  <a:t>二氧化锰</a:t>
                </a:r>
              </a:p>
            </p:txBody>
          </p:sp>
          <p:sp>
            <p:nvSpPr>
              <p:cNvPr id="15390" name="Text Box 33"/>
              <p:cNvSpPr txBox="1"/>
              <p:nvPr>
                <p:custDataLst>
                  <p:tags r:id="rId41"/>
                </p:custDataLst>
              </p:nvPr>
            </p:nvSpPr>
            <p:spPr>
              <a:xfrm>
                <a:off x="3895" y="2091"/>
                <a:ext cx="763" cy="349"/>
              </a:xfrm>
              <a:prstGeom prst="rect">
                <a:avLst/>
              </a:prstGeom>
              <a:noFill/>
              <a:ln w="9525">
                <a:noFill/>
              </a:ln>
            </p:spPr>
            <p:txBody>
              <a:bodyPr>
                <a:spAutoFit/>
              </a:bodyPr>
              <a:lstStyle/>
              <a:p>
                <a:pPr>
                  <a:spcBef>
                    <a:spcPct val="50000"/>
                  </a:spcBef>
                </a:pPr>
                <a:r>
                  <a:rPr lang="en-US" altLang="zh-CN" sz="2100">
                    <a:latin typeface="宋体" panose="02010600030101010101" pitchFamily="2" charset="-122"/>
                    <a:ea typeface="宋体" panose="02010600030101010101" pitchFamily="2" charset="-122"/>
                  </a:rPr>
                  <a:t>MnO</a:t>
                </a:r>
                <a:r>
                  <a:rPr lang="en-US" altLang="zh-CN" sz="2100" baseline="-25000">
                    <a:latin typeface="宋体" panose="02010600030101010101" pitchFamily="2" charset="-122"/>
                    <a:ea typeface="宋体" panose="02010600030101010101" pitchFamily="2" charset="-122"/>
                  </a:rPr>
                  <a:t>2</a:t>
                </a:r>
              </a:p>
            </p:txBody>
          </p:sp>
        </p:grpSp>
      </p:grpSp>
      <p:sp>
        <p:nvSpPr>
          <p:cNvPr id="6" name="文本框 5"/>
          <p:cNvSpPr txBox="1"/>
          <p:nvPr>
            <p:custDataLst>
              <p:tags r:id="rId4"/>
            </p:custDataLst>
          </p:nvPr>
        </p:nvSpPr>
        <p:spPr>
          <a:xfrm>
            <a:off x="273367" y="2133124"/>
            <a:ext cx="1824038" cy="552926"/>
          </a:xfrm>
          <a:prstGeom prst="rect">
            <a:avLst/>
          </a:prstGeom>
          <a:noFill/>
          <a:ln w="9525">
            <a:noFill/>
          </a:ln>
        </p:spPr>
        <p:txBody>
          <a:bodyPr wrap="square" lIns="68580" tIns="34290" rIns="68580" bIns="34290">
            <a:spAutoFit/>
          </a:bodyPr>
          <a:lstStyle/>
          <a:p>
            <a:pPr fontAlgn="auto">
              <a:lnSpc>
                <a:spcPct val="150000"/>
              </a:lnSpc>
              <a:spcBef>
                <a:spcPct val="0"/>
              </a:spcBef>
            </a:pPr>
            <a:r>
              <a:rPr lang="en-US" altLang="zh-CN" sz="2100" b="1">
                <a:solidFill>
                  <a:srgbClr val="0000CC"/>
                </a:solidFill>
                <a:latin typeface="楷体_GB2312" pitchFamily="49" charset="-122"/>
                <a:ea typeface="楷体_GB2312" pitchFamily="49" charset="-122"/>
                <a:sym typeface="+mn-ea"/>
              </a:rPr>
              <a:t>2.</a:t>
            </a:r>
            <a:r>
              <a:rPr lang="zh-CN" altLang="en-US" sz="2100" b="1">
                <a:solidFill>
                  <a:srgbClr val="0000CC"/>
                </a:solidFill>
                <a:latin typeface="楷体_GB2312" pitchFamily="49" charset="-122"/>
                <a:ea typeface="楷体_GB2312" pitchFamily="49" charset="-122"/>
                <a:sym typeface="+mn-ea"/>
              </a:rPr>
              <a:t>反应装置图：</a:t>
            </a:r>
            <a:endParaRPr lang="zh-CN" altLang="en-US" sz="2100" b="1">
              <a:latin typeface="Times New Roman" panose="02020603050405020304" pitchFamily="18" charset="0"/>
              <a:ea typeface="宋体" panose="02010600030101010101" pitchFamily="2" charset="-122"/>
            </a:endParaRPr>
          </a:p>
        </p:txBody>
      </p:sp>
      <p:grpSp>
        <p:nvGrpSpPr>
          <p:cNvPr id="6160" name="组合 1"/>
          <p:cNvGrpSpPr/>
          <p:nvPr>
            <p:custDataLst>
              <p:tags r:id="rId5"/>
            </p:custDataLst>
          </p:nvPr>
        </p:nvGrpSpPr>
        <p:grpSpPr>
          <a:xfrm>
            <a:off x="3338036" y="2476500"/>
            <a:ext cx="3523298" cy="2013585"/>
            <a:chOff x="2945" y="5870"/>
            <a:chExt cx="8414" cy="4454"/>
          </a:xfrm>
        </p:grpSpPr>
        <p:graphicFrame>
          <p:nvGraphicFramePr>
            <p:cNvPr id="6161" name="对象 12290"/>
            <p:cNvGraphicFramePr>
              <a:graphicFrameLocks noChangeAspect="1"/>
            </p:cNvGraphicFramePr>
            <p:nvPr>
              <p:custDataLst>
                <p:tags r:id="rId32"/>
              </p:custDataLst>
            </p:nvPr>
          </p:nvGraphicFramePr>
          <p:xfrm>
            <a:off x="2945" y="5870"/>
            <a:ext cx="8415" cy="4455"/>
          </p:xfrm>
          <a:graphic>
            <a:graphicData uri="http://schemas.openxmlformats.org/presentationml/2006/ole">
              <mc:AlternateContent xmlns:mc="http://schemas.openxmlformats.org/markup-compatibility/2006">
                <mc:Choice xmlns:v="urn:schemas-microsoft-com:vml" Requires="v">
                  <p:oleObj spid="_x0000_s1026" r:id="rId52" imgW="5343525" imgH="3438525" progId="Paint.Picture">
                    <p:embed/>
                  </p:oleObj>
                </mc:Choice>
                <mc:Fallback>
                  <p:oleObj r:id="rId52" imgW="5343525" imgH="3438525" progId="Paint.Picture">
                    <p:embed/>
                    <p:pic>
                      <p:nvPicPr>
                        <p:cNvPr id="0" name=""/>
                        <p:cNvPicPr/>
                        <p:nvPr/>
                      </p:nvPicPr>
                      <p:blipFill>
                        <a:blip r:embed="rId53"/>
                        <a:srcRect t="17729"/>
                        <a:stretch>
                          <a:fillRect/>
                        </a:stretch>
                      </p:blipFill>
                      <p:spPr>
                        <a:xfrm>
                          <a:off x="2945" y="5870"/>
                          <a:ext cx="8415" cy="4455"/>
                        </a:xfrm>
                        <a:prstGeom prst="rect">
                          <a:avLst/>
                        </a:prstGeom>
                        <a:noFill/>
                        <a:ln w="38100">
                          <a:noFill/>
                          <a:miter/>
                        </a:ln>
                      </p:spPr>
                    </p:pic>
                  </p:oleObj>
                </mc:Fallback>
              </mc:AlternateContent>
            </a:graphicData>
          </a:graphic>
        </p:graphicFrame>
        <p:sp>
          <p:nvSpPr>
            <p:cNvPr id="11" name="十角星 10"/>
            <p:cNvSpPr/>
            <p:nvPr>
              <p:custDataLst>
                <p:tags r:id="rId33"/>
              </p:custDataLst>
            </p:nvPr>
          </p:nvSpPr>
          <p:spPr>
            <a:xfrm>
              <a:off x="6565" y="7095"/>
              <a:ext cx="312" cy="435"/>
            </a:xfrm>
            <a:prstGeom prst="star10">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pSp>
      <p:sp>
        <p:nvSpPr>
          <p:cNvPr id="12" name="矩形 11"/>
          <p:cNvSpPr/>
          <p:nvPr>
            <p:custDataLst>
              <p:tags r:id="rId6"/>
            </p:custDataLst>
          </p:nvPr>
        </p:nvSpPr>
        <p:spPr>
          <a:xfrm>
            <a:off x="3366135" y="2290763"/>
            <a:ext cx="2009775" cy="2428875"/>
          </a:xfrm>
          <a:prstGeom prst="rect">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矩形 13"/>
          <p:cNvSpPr/>
          <p:nvPr>
            <p:custDataLst>
              <p:tags r:id="rId7"/>
            </p:custDataLst>
          </p:nvPr>
        </p:nvSpPr>
        <p:spPr>
          <a:xfrm>
            <a:off x="5528311" y="2290763"/>
            <a:ext cx="1457801" cy="2428875"/>
          </a:xfrm>
          <a:prstGeom prst="rect">
            <a:avLst/>
          </a:prstGeom>
          <a:noFill/>
          <a:ln w="28575" cmpd="sng">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1763" name="Line 21"/>
          <p:cNvSpPr/>
          <p:nvPr>
            <p:custDataLst>
              <p:tags r:id="rId8"/>
            </p:custDataLst>
          </p:nvPr>
        </p:nvSpPr>
        <p:spPr>
          <a:xfrm rot="19800000">
            <a:off x="3492818" y="2851071"/>
            <a:ext cx="270272" cy="270272"/>
          </a:xfrm>
          <a:prstGeom prst="line">
            <a:avLst/>
          </a:prstGeom>
          <a:ln w="28575" cap="flat" cmpd="sng">
            <a:solidFill>
              <a:srgbClr val="000000"/>
            </a:solidFill>
            <a:prstDash val="solid"/>
            <a:headEnd type="none" w="med" len="med"/>
            <a:tailEnd type="none" w="med" len="med"/>
          </a:ln>
        </p:spPr>
        <p:txBody>
          <a:bodyPr lIns="68580" tIns="34290" rIns="68580" bIns="34290"/>
          <a:lstStyle/>
          <a:p>
            <a:endParaRPr/>
          </a:p>
        </p:txBody>
      </p:sp>
      <p:sp>
        <p:nvSpPr>
          <p:cNvPr id="31764" name="Line 22"/>
          <p:cNvSpPr/>
          <p:nvPr>
            <p:custDataLst>
              <p:tags r:id="rId9"/>
            </p:custDataLst>
          </p:nvPr>
        </p:nvSpPr>
        <p:spPr>
          <a:xfrm flipV="1">
            <a:off x="5514499" y="2996565"/>
            <a:ext cx="314801" cy="494824"/>
          </a:xfrm>
          <a:prstGeom prst="line">
            <a:avLst/>
          </a:prstGeom>
          <a:ln w="28575" cap="flat" cmpd="sng">
            <a:solidFill>
              <a:srgbClr val="000000"/>
            </a:solidFill>
            <a:prstDash val="solid"/>
            <a:headEnd type="none" w="med" len="med"/>
            <a:tailEnd type="none" w="med" len="med"/>
          </a:ln>
        </p:spPr>
        <p:txBody>
          <a:bodyPr lIns="68580" tIns="34290" rIns="68580" bIns="34290"/>
          <a:lstStyle/>
          <a:p>
            <a:endParaRPr/>
          </a:p>
        </p:txBody>
      </p:sp>
      <p:sp>
        <p:nvSpPr>
          <p:cNvPr id="31766" name="Line 24"/>
          <p:cNvSpPr/>
          <p:nvPr>
            <p:custDataLst>
              <p:tags r:id="rId10"/>
            </p:custDataLst>
          </p:nvPr>
        </p:nvSpPr>
        <p:spPr>
          <a:xfrm rot="3300000">
            <a:off x="3378994" y="3670936"/>
            <a:ext cx="53579" cy="594122"/>
          </a:xfrm>
          <a:prstGeom prst="line">
            <a:avLst/>
          </a:prstGeom>
          <a:ln w="28575" cap="flat" cmpd="sng">
            <a:solidFill>
              <a:srgbClr val="000000"/>
            </a:solidFill>
            <a:prstDash val="solid"/>
            <a:headEnd type="none" w="med" len="med"/>
            <a:tailEnd type="none" w="med" len="med"/>
          </a:ln>
        </p:spPr>
        <p:txBody>
          <a:bodyPr lIns="68580" tIns="34290" rIns="68580" bIns="34290"/>
          <a:lstStyle/>
          <a:p>
            <a:endParaRPr/>
          </a:p>
        </p:txBody>
      </p:sp>
      <p:sp>
        <p:nvSpPr>
          <p:cNvPr id="31767" name="Line 25"/>
          <p:cNvSpPr/>
          <p:nvPr>
            <p:custDataLst>
              <p:tags r:id="rId11"/>
            </p:custDataLst>
          </p:nvPr>
        </p:nvSpPr>
        <p:spPr>
          <a:xfrm>
            <a:off x="4319112" y="2228374"/>
            <a:ext cx="357664" cy="438626"/>
          </a:xfrm>
          <a:prstGeom prst="line">
            <a:avLst/>
          </a:prstGeom>
          <a:ln w="28575" cap="flat" cmpd="sng">
            <a:solidFill>
              <a:srgbClr val="000000"/>
            </a:solidFill>
            <a:prstDash val="solid"/>
            <a:headEnd type="none" w="med" len="med"/>
            <a:tailEnd type="none" w="med" len="med"/>
          </a:ln>
        </p:spPr>
        <p:txBody>
          <a:bodyPr lIns="68580" tIns="34290" rIns="68580" bIns="34290"/>
          <a:lstStyle/>
          <a:p>
            <a:endParaRPr/>
          </a:p>
        </p:txBody>
      </p:sp>
      <p:sp>
        <p:nvSpPr>
          <p:cNvPr id="31768" name="Line 26"/>
          <p:cNvSpPr/>
          <p:nvPr>
            <p:custDataLst>
              <p:tags r:id="rId12"/>
            </p:custDataLst>
          </p:nvPr>
        </p:nvSpPr>
        <p:spPr>
          <a:xfrm flipV="1">
            <a:off x="6694170" y="4197192"/>
            <a:ext cx="719614" cy="9049"/>
          </a:xfrm>
          <a:prstGeom prst="line">
            <a:avLst/>
          </a:prstGeom>
          <a:ln w="28575" cap="flat" cmpd="sng">
            <a:solidFill>
              <a:srgbClr val="000000"/>
            </a:solidFill>
            <a:prstDash val="solid"/>
            <a:headEnd type="none" w="med" len="med"/>
            <a:tailEnd type="none" w="med" len="med"/>
          </a:ln>
        </p:spPr>
        <p:txBody>
          <a:bodyPr lIns="68580" tIns="34290" rIns="68580" bIns="34290"/>
          <a:lstStyle/>
          <a:p>
            <a:endParaRPr/>
          </a:p>
        </p:txBody>
      </p:sp>
      <p:sp>
        <p:nvSpPr>
          <p:cNvPr id="15" name="Text Box 4"/>
          <p:cNvSpPr txBox="1"/>
          <p:nvPr>
            <p:custDataLst>
              <p:tags r:id="rId13"/>
            </p:custDataLst>
          </p:nvPr>
        </p:nvSpPr>
        <p:spPr>
          <a:xfrm>
            <a:off x="3177064" y="2076450"/>
            <a:ext cx="1141571" cy="391478"/>
          </a:xfrm>
          <a:prstGeom prst="rect">
            <a:avLst/>
          </a:prstGeom>
          <a:solidFill>
            <a:schemeClr val="accent5">
              <a:lumMod val="20000"/>
              <a:lumOff val="80000"/>
            </a:schemeClr>
          </a:solidFill>
          <a:ln w="28575" cmpd="sng">
            <a:solidFill>
              <a:schemeClr val="accent1">
                <a:shade val="50000"/>
              </a:schemeClr>
            </a:solidFill>
            <a:prstDash val="solid"/>
          </a:ln>
        </p:spPr>
        <p:txBody>
          <a:bodyPr wrap="square" lIns="68580" tIns="34290" rIns="68580" bIns="34290">
            <a:spAutoFit/>
          </a:bodyPr>
          <a:lstStyle/>
          <a:p>
            <a:pPr eaLnBrk="0" hangingPunct="0">
              <a:spcBef>
                <a:spcPct val="50000"/>
              </a:spcBef>
            </a:pPr>
            <a:r>
              <a:rPr lang="zh-CN" altLang="en-US" sz="2100" b="1">
                <a:solidFill>
                  <a:srgbClr val="FF0000"/>
                </a:solidFill>
                <a:latin typeface="宋体" panose="02010600030101010101" pitchFamily="2" charset="-122"/>
                <a:ea typeface="宋体" panose="02010600030101010101" pitchFamily="2" charset="-122"/>
                <a:cs typeface="黑体" panose="02010609060101010101" pitchFamily="2" charset="-122"/>
              </a:rPr>
              <a:t>铁架台</a:t>
            </a:r>
          </a:p>
        </p:txBody>
      </p:sp>
      <p:sp>
        <p:nvSpPr>
          <p:cNvPr id="17" name="Text Box 4"/>
          <p:cNvSpPr txBox="1"/>
          <p:nvPr>
            <p:custDataLst>
              <p:tags r:id="rId14"/>
            </p:custDataLst>
          </p:nvPr>
        </p:nvSpPr>
        <p:spPr>
          <a:xfrm>
            <a:off x="5752148" y="2605087"/>
            <a:ext cx="802481" cy="391478"/>
          </a:xfrm>
          <a:prstGeom prst="rect">
            <a:avLst/>
          </a:prstGeom>
          <a:solidFill>
            <a:schemeClr val="accent5">
              <a:lumMod val="20000"/>
              <a:lumOff val="80000"/>
            </a:schemeClr>
          </a:solidFill>
          <a:ln w="28575" cmpd="sng">
            <a:solidFill>
              <a:schemeClr val="accent1">
                <a:shade val="50000"/>
              </a:schemeClr>
            </a:solidFill>
            <a:prstDash val="solid"/>
          </a:ln>
        </p:spPr>
        <p:txBody>
          <a:bodyPr wrap="square" lIns="68580" tIns="34290" rIns="68580" bIns="34290">
            <a:spAutoFit/>
          </a:bodyPr>
          <a:lstStyle/>
          <a:p>
            <a:pPr eaLnBrk="0" hangingPunct="0">
              <a:spcBef>
                <a:spcPct val="50000"/>
              </a:spcBef>
            </a:pPr>
            <a:r>
              <a:rPr lang="zh-CN" altLang="en-US" sz="2100" b="1">
                <a:solidFill>
                  <a:srgbClr val="FF0000"/>
                </a:solidFill>
                <a:latin typeface="宋体" panose="02010600030101010101" pitchFamily="2" charset="-122"/>
                <a:ea typeface="宋体" panose="02010600030101010101" pitchFamily="2" charset="-122"/>
                <a:cs typeface="黑体" panose="02010609060101010101" pitchFamily="2" charset="-122"/>
              </a:rPr>
              <a:t>导管</a:t>
            </a:r>
          </a:p>
        </p:txBody>
      </p:sp>
      <p:sp>
        <p:nvSpPr>
          <p:cNvPr id="18" name="Text Box 4"/>
          <p:cNvSpPr txBox="1"/>
          <p:nvPr>
            <p:custDataLst>
              <p:tags r:id="rId15"/>
            </p:custDataLst>
          </p:nvPr>
        </p:nvSpPr>
        <p:spPr>
          <a:xfrm>
            <a:off x="7450456" y="3960971"/>
            <a:ext cx="802481" cy="391478"/>
          </a:xfrm>
          <a:prstGeom prst="rect">
            <a:avLst/>
          </a:prstGeom>
          <a:solidFill>
            <a:schemeClr val="accent5">
              <a:lumMod val="20000"/>
              <a:lumOff val="80000"/>
            </a:schemeClr>
          </a:solidFill>
          <a:ln w="28575" cmpd="sng">
            <a:solidFill>
              <a:schemeClr val="accent1">
                <a:shade val="50000"/>
              </a:schemeClr>
            </a:solidFill>
            <a:prstDash val="solid"/>
          </a:ln>
        </p:spPr>
        <p:txBody>
          <a:bodyPr wrap="square" lIns="68580" tIns="34290" rIns="68580" bIns="34290">
            <a:spAutoFit/>
          </a:bodyPr>
          <a:lstStyle/>
          <a:p>
            <a:pPr eaLnBrk="0" hangingPunct="0">
              <a:spcBef>
                <a:spcPct val="50000"/>
              </a:spcBef>
            </a:pPr>
            <a:r>
              <a:rPr lang="zh-CN" altLang="en-US" sz="2100" b="1">
                <a:solidFill>
                  <a:srgbClr val="FF0000"/>
                </a:solidFill>
                <a:latin typeface="宋体" panose="02010600030101010101" pitchFamily="2" charset="-122"/>
                <a:ea typeface="宋体" panose="02010600030101010101" pitchFamily="2" charset="-122"/>
                <a:cs typeface="黑体" panose="02010609060101010101" pitchFamily="2" charset="-122"/>
              </a:rPr>
              <a:t>水槽</a:t>
            </a:r>
          </a:p>
        </p:txBody>
      </p:sp>
      <p:sp>
        <p:nvSpPr>
          <p:cNvPr id="19" name="Line 24"/>
          <p:cNvSpPr/>
          <p:nvPr>
            <p:custDataLst>
              <p:tags r:id="rId16"/>
            </p:custDataLst>
          </p:nvPr>
        </p:nvSpPr>
        <p:spPr>
          <a:xfrm rot="5100000">
            <a:off x="6613207" y="3141822"/>
            <a:ext cx="53579" cy="594122"/>
          </a:xfrm>
          <a:prstGeom prst="line">
            <a:avLst/>
          </a:prstGeom>
          <a:ln w="28575" cap="flat" cmpd="sng">
            <a:solidFill>
              <a:srgbClr val="000000"/>
            </a:solidFill>
            <a:prstDash val="solid"/>
            <a:headEnd type="none" w="med" len="med"/>
            <a:tailEnd type="none" w="med" len="med"/>
          </a:ln>
        </p:spPr>
        <p:txBody>
          <a:bodyPr lIns="68580" tIns="34290" rIns="68580" bIns="34290"/>
          <a:lstStyle/>
          <a:p>
            <a:endParaRPr/>
          </a:p>
        </p:txBody>
      </p:sp>
      <p:sp>
        <p:nvSpPr>
          <p:cNvPr id="20" name="Text Box 4"/>
          <p:cNvSpPr txBox="1"/>
          <p:nvPr>
            <p:custDataLst>
              <p:tags r:id="rId17"/>
            </p:custDataLst>
          </p:nvPr>
        </p:nvSpPr>
        <p:spPr>
          <a:xfrm>
            <a:off x="6938487" y="3025140"/>
            <a:ext cx="1141571" cy="391478"/>
          </a:xfrm>
          <a:prstGeom prst="rect">
            <a:avLst/>
          </a:prstGeom>
          <a:solidFill>
            <a:schemeClr val="accent5">
              <a:lumMod val="20000"/>
              <a:lumOff val="80000"/>
            </a:schemeClr>
          </a:solidFill>
          <a:ln w="28575" cmpd="sng">
            <a:solidFill>
              <a:schemeClr val="accent1">
                <a:shade val="50000"/>
              </a:schemeClr>
            </a:solidFill>
            <a:prstDash val="solid"/>
          </a:ln>
        </p:spPr>
        <p:txBody>
          <a:bodyPr wrap="square" lIns="68580" tIns="34290" rIns="68580" bIns="34290">
            <a:spAutoFit/>
          </a:bodyPr>
          <a:lstStyle/>
          <a:p>
            <a:pPr eaLnBrk="0" hangingPunct="0">
              <a:spcBef>
                <a:spcPct val="50000"/>
              </a:spcBef>
            </a:pPr>
            <a:r>
              <a:rPr lang="zh-CN" altLang="en-US" sz="2100" b="1">
                <a:solidFill>
                  <a:srgbClr val="FF0000"/>
                </a:solidFill>
                <a:latin typeface="宋体" panose="02010600030101010101" pitchFamily="2" charset="-122"/>
                <a:ea typeface="宋体" panose="02010600030101010101" pitchFamily="2" charset="-122"/>
                <a:cs typeface="黑体" panose="02010609060101010101" pitchFamily="2" charset="-122"/>
              </a:rPr>
              <a:t>集气瓶</a:t>
            </a:r>
          </a:p>
        </p:txBody>
      </p:sp>
      <p:sp>
        <p:nvSpPr>
          <p:cNvPr id="21" name="Text Box 4"/>
          <p:cNvSpPr txBox="1"/>
          <p:nvPr>
            <p:custDataLst>
              <p:tags r:id="rId18"/>
            </p:custDataLst>
          </p:nvPr>
        </p:nvSpPr>
        <p:spPr>
          <a:xfrm>
            <a:off x="2640807" y="2667000"/>
            <a:ext cx="802481" cy="391478"/>
          </a:xfrm>
          <a:prstGeom prst="rect">
            <a:avLst/>
          </a:prstGeom>
          <a:solidFill>
            <a:schemeClr val="accent5">
              <a:lumMod val="20000"/>
              <a:lumOff val="80000"/>
            </a:schemeClr>
          </a:solidFill>
          <a:ln w="28575" cmpd="sng">
            <a:solidFill>
              <a:schemeClr val="accent1">
                <a:shade val="50000"/>
              </a:schemeClr>
            </a:solidFill>
            <a:prstDash val="solid"/>
          </a:ln>
        </p:spPr>
        <p:txBody>
          <a:bodyPr wrap="square" lIns="68580" tIns="34290" rIns="68580" bIns="34290">
            <a:spAutoFit/>
          </a:bodyPr>
          <a:lstStyle/>
          <a:p>
            <a:pPr eaLnBrk="0" hangingPunct="0">
              <a:spcBef>
                <a:spcPct val="50000"/>
              </a:spcBef>
            </a:pPr>
            <a:r>
              <a:rPr lang="zh-CN" altLang="en-US" sz="2100" b="1">
                <a:solidFill>
                  <a:srgbClr val="FF0000"/>
                </a:solidFill>
                <a:latin typeface="宋体" panose="02010600030101010101" pitchFamily="2" charset="-122"/>
                <a:ea typeface="宋体" panose="02010600030101010101" pitchFamily="2" charset="-122"/>
                <a:cs typeface="黑体" panose="02010609060101010101" pitchFamily="2" charset="-122"/>
              </a:rPr>
              <a:t>试管</a:t>
            </a:r>
          </a:p>
        </p:txBody>
      </p:sp>
      <p:sp>
        <p:nvSpPr>
          <p:cNvPr id="22" name="Text Box 4"/>
          <p:cNvSpPr txBox="1"/>
          <p:nvPr>
            <p:custDataLst>
              <p:tags r:id="rId19"/>
            </p:custDataLst>
          </p:nvPr>
        </p:nvSpPr>
        <p:spPr>
          <a:xfrm>
            <a:off x="2035493" y="3960971"/>
            <a:ext cx="1141571" cy="391478"/>
          </a:xfrm>
          <a:prstGeom prst="rect">
            <a:avLst/>
          </a:prstGeom>
          <a:solidFill>
            <a:schemeClr val="accent5">
              <a:lumMod val="20000"/>
              <a:lumOff val="80000"/>
            </a:schemeClr>
          </a:solidFill>
          <a:ln w="28575" cmpd="sng">
            <a:solidFill>
              <a:schemeClr val="accent1">
                <a:shade val="50000"/>
              </a:schemeClr>
            </a:solidFill>
            <a:prstDash val="solid"/>
          </a:ln>
        </p:spPr>
        <p:txBody>
          <a:bodyPr wrap="square" lIns="68580" tIns="34290" rIns="68580" bIns="34290">
            <a:spAutoFit/>
          </a:bodyPr>
          <a:lstStyle/>
          <a:p>
            <a:pPr eaLnBrk="0" hangingPunct="0">
              <a:spcBef>
                <a:spcPct val="50000"/>
              </a:spcBef>
            </a:pPr>
            <a:r>
              <a:rPr lang="zh-CN" altLang="en-US" sz="2100" b="1">
                <a:solidFill>
                  <a:srgbClr val="FF0000"/>
                </a:solidFill>
                <a:latin typeface="宋体" panose="02010600030101010101" pitchFamily="2" charset="-122"/>
                <a:ea typeface="宋体" panose="02010600030101010101" pitchFamily="2" charset="-122"/>
                <a:cs typeface="黑体" panose="02010609060101010101" pitchFamily="2" charset="-122"/>
              </a:rPr>
              <a:t>酒精灯</a:t>
            </a:r>
          </a:p>
        </p:txBody>
      </p:sp>
      <p:sp>
        <p:nvSpPr>
          <p:cNvPr id="23" name="文本框 22"/>
          <p:cNvSpPr txBox="1"/>
          <p:nvPr>
            <p:custDataLst>
              <p:tags r:id="rId20"/>
            </p:custDataLst>
          </p:nvPr>
        </p:nvSpPr>
        <p:spPr>
          <a:xfrm>
            <a:off x="3337560" y="4719637"/>
            <a:ext cx="2038350" cy="391478"/>
          </a:xfrm>
          <a:prstGeom prst="rect">
            <a:avLst/>
          </a:prstGeom>
          <a:solidFill>
            <a:schemeClr val="accent2">
              <a:lumMod val="20000"/>
              <a:lumOff val="80000"/>
            </a:schemeClr>
          </a:solidFill>
        </p:spPr>
        <p:txBody>
          <a:bodyPr wrap="square" lIns="68580" tIns="34290" rIns="68580" bIns="34290" rtlCol="0" anchor="t">
            <a:spAutoFit/>
          </a:bodyPr>
          <a:lstStyle/>
          <a:p>
            <a:pPr algn="ctr"/>
            <a:r>
              <a:rPr lang="zh-CN" altLang="en-US" sz="2100" b="1">
                <a:solidFill>
                  <a:srgbClr val="FF0066"/>
                </a:solidFill>
                <a:latin typeface="宋体" panose="02010600030101010101" pitchFamily="2" charset="-122"/>
                <a:ea typeface="宋体" panose="02010600030101010101" pitchFamily="2" charset="-122"/>
                <a:sym typeface="+mn-ea"/>
              </a:rPr>
              <a:t>发生装置</a:t>
            </a:r>
          </a:p>
        </p:txBody>
      </p:sp>
      <p:sp>
        <p:nvSpPr>
          <p:cNvPr id="24" name="文本框 23"/>
          <p:cNvSpPr txBox="1"/>
          <p:nvPr>
            <p:custDataLst>
              <p:tags r:id="rId21"/>
            </p:custDataLst>
          </p:nvPr>
        </p:nvSpPr>
        <p:spPr>
          <a:xfrm>
            <a:off x="5528786" y="4719637"/>
            <a:ext cx="1457325" cy="391478"/>
          </a:xfrm>
          <a:prstGeom prst="rect">
            <a:avLst/>
          </a:prstGeom>
          <a:solidFill>
            <a:schemeClr val="accent6">
              <a:lumMod val="20000"/>
              <a:lumOff val="80000"/>
            </a:schemeClr>
          </a:solidFill>
        </p:spPr>
        <p:txBody>
          <a:bodyPr wrap="square" lIns="68580" tIns="34290" rIns="68580" bIns="34290" rtlCol="0" anchor="t">
            <a:spAutoFit/>
          </a:bodyPr>
          <a:lstStyle/>
          <a:p>
            <a:pPr algn="ctr"/>
            <a:r>
              <a:rPr lang="zh-CN" altLang="en-US" sz="2100" b="1">
                <a:solidFill>
                  <a:srgbClr val="FF0066"/>
                </a:solidFill>
                <a:latin typeface="宋体" panose="02010600030101010101" pitchFamily="2" charset="-122"/>
                <a:ea typeface="宋体" panose="02010600030101010101" pitchFamily="2" charset="-122"/>
                <a:sym typeface="+mn-ea"/>
              </a:rPr>
              <a:t>收集装置</a:t>
            </a:r>
          </a:p>
        </p:txBody>
      </p:sp>
      <p:sp>
        <p:nvSpPr>
          <p:cNvPr id="25" name="文本框 24"/>
          <p:cNvSpPr txBox="1"/>
          <p:nvPr>
            <p:custDataLst>
              <p:tags r:id="rId22"/>
            </p:custDataLst>
          </p:nvPr>
        </p:nvSpPr>
        <p:spPr>
          <a:xfrm>
            <a:off x="3028474" y="485775"/>
            <a:ext cx="3118482" cy="392415"/>
          </a:xfrm>
          <a:prstGeom prst="rect">
            <a:avLst/>
          </a:prstGeom>
          <a:noFill/>
        </p:spPr>
        <p:txBody>
          <a:bodyPr wrap="none" lIns="68580" tIns="34290" rIns="68580" bIns="34290" rtlCol="0" anchor="t">
            <a:spAutoFit/>
          </a:bodyPr>
          <a:lstStyle/>
          <a:p>
            <a:r>
              <a:rPr lang="zh-CN" altLang="en-US" sz="2100" b="1">
                <a:latin typeface="宋体" panose="02010600030101010101" pitchFamily="2" charset="-122"/>
                <a:ea typeface="宋体" panose="02010600030101010101" pitchFamily="2" charset="-122"/>
                <a:sym typeface="+mn-ea"/>
              </a:rPr>
              <a:t>加热高锰酸钾制氧气分析</a:t>
            </a:r>
            <a:endParaRPr lang="en-US" altLang="zh-CN" sz="2100" b="1">
              <a:latin typeface="宋体" pitchFamily="2" charset="-122"/>
              <a:ea typeface="宋体" pitchFamily="2" charset="-122"/>
              <a:sym typeface="+mn-ea"/>
            </a:endParaRPr>
          </a:p>
        </p:txBody>
      </p:sp>
      <p:sp>
        <p:nvSpPr>
          <p:cNvPr id="26" name="矩形 25"/>
          <p:cNvSpPr/>
          <p:nvPr>
            <p:custDataLst>
              <p:tags r:id="rId23"/>
            </p:custDataLst>
          </p:nvPr>
        </p:nvSpPr>
        <p:spPr>
          <a:xfrm>
            <a:off x="1798320" y="947738"/>
            <a:ext cx="6378416" cy="1028224"/>
          </a:xfrm>
          <a:prstGeom prst="rect">
            <a:avLst/>
          </a:prstGeom>
          <a:noFill/>
          <a:ln w="34925" cmpd="sng">
            <a:solidFill>
              <a:srgbClr val="92D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endParaRPr lang="zh-CN" altLang="en-US" strike="noStrike" noProof="1"/>
          </a:p>
        </p:txBody>
      </p:sp>
      <p:sp>
        <p:nvSpPr>
          <p:cNvPr id="5" name="椭圆 4"/>
          <p:cNvSpPr/>
          <p:nvPr>
            <p:custDataLst>
              <p:tags r:id="rId24"/>
            </p:custDataLst>
          </p:nvPr>
        </p:nvSpPr>
        <p:spPr>
          <a:xfrm>
            <a:off x="1775460" y="877253"/>
            <a:ext cx="1371600" cy="1209675"/>
          </a:xfrm>
          <a:prstGeom prst="ellipse">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3" name="直接箭头连接符 12"/>
          <p:cNvCxnSpPr>
            <a:stCxn id="5" idx="1"/>
            <a:endCxn id="27" idx="3"/>
          </p:cNvCxnSpPr>
          <p:nvPr>
            <p:custDataLst>
              <p:tags r:id="rId25"/>
            </p:custDataLst>
          </p:nvPr>
        </p:nvCxnSpPr>
        <p:spPr>
          <a:xfrm flipH="1" flipV="1">
            <a:off x="1688783" y="751999"/>
            <a:ext cx="287655" cy="302419"/>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7" name="Text Box 19"/>
          <p:cNvSpPr txBox="1"/>
          <p:nvPr>
            <p:custDataLst>
              <p:tags r:id="rId26"/>
            </p:custDataLst>
          </p:nvPr>
        </p:nvSpPr>
        <p:spPr>
          <a:xfrm>
            <a:off x="1001554" y="556260"/>
            <a:ext cx="687229" cy="391478"/>
          </a:xfrm>
          <a:prstGeom prst="rect">
            <a:avLst/>
          </a:prstGeom>
          <a:noFill/>
          <a:ln w="9525">
            <a:noFill/>
          </a:ln>
        </p:spPr>
        <p:txBody>
          <a:bodyPr wrap="square" lIns="68580" tIns="34290" rIns="68580" bIns="34290">
            <a:spAutoFit/>
          </a:bodyPr>
          <a:lstStyle/>
          <a:p>
            <a:pPr>
              <a:spcBef>
                <a:spcPct val="50000"/>
              </a:spcBef>
            </a:pPr>
            <a:r>
              <a:rPr lang="zh-CN" altLang="en-US" sz="2100" b="1">
                <a:solidFill>
                  <a:srgbClr val="FF0000"/>
                </a:solidFill>
                <a:latin typeface="宋体" panose="02010600030101010101" pitchFamily="2" charset="-122"/>
                <a:ea typeface="宋体" panose="02010600030101010101" pitchFamily="2" charset="-122"/>
              </a:rPr>
              <a:t>固体</a:t>
            </a:r>
          </a:p>
        </p:txBody>
      </p:sp>
      <p:sp>
        <p:nvSpPr>
          <p:cNvPr id="28" name="椭圆 27"/>
          <p:cNvSpPr/>
          <p:nvPr>
            <p:custDataLst>
              <p:tags r:id="rId27"/>
            </p:custDataLst>
          </p:nvPr>
        </p:nvSpPr>
        <p:spPr>
          <a:xfrm>
            <a:off x="3240405" y="947738"/>
            <a:ext cx="1371600" cy="445770"/>
          </a:xfrm>
          <a:prstGeom prst="ellipse">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29" name="直接箭头连接符 28"/>
          <p:cNvCxnSpPr>
            <a:stCxn id="28" idx="7"/>
            <a:endCxn id="30" idx="1"/>
          </p:cNvCxnSpPr>
          <p:nvPr>
            <p:custDataLst>
              <p:tags r:id="rId28"/>
            </p:custDataLst>
          </p:nvPr>
        </p:nvCxnSpPr>
        <p:spPr>
          <a:xfrm flipV="1">
            <a:off x="4411028" y="681514"/>
            <a:ext cx="1844516" cy="331470"/>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30" name="Text Box 19"/>
          <p:cNvSpPr txBox="1"/>
          <p:nvPr>
            <p:custDataLst>
              <p:tags r:id="rId29"/>
            </p:custDataLst>
          </p:nvPr>
        </p:nvSpPr>
        <p:spPr>
          <a:xfrm>
            <a:off x="6255544" y="485775"/>
            <a:ext cx="1290161" cy="391478"/>
          </a:xfrm>
          <a:prstGeom prst="rect">
            <a:avLst/>
          </a:prstGeom>
          <a:noFill/>
          <a:ln w="9525">
            <a:noFill/>
          </a:ln>
        </p:spPr>
        <p:txBody>
          <a:bodyPr wrap="square" lIns="68580" tIns="34290" rIns="68580" bIns="34290">
            <a:spAutoFit/>
          </a:bodyPr>
          <a:lstStyle/>
          <a:p>
            <a:pPr>
              <a:spcBef>
                <a:spcPct val="50000"/>
              </a:spcBef>
            </a:pPr>
            <a:r>
              <a:rPr lang="zh-CN" altLang="en-US" sz="2100" b="1">
                <a:solidFill>
                  <a:srgbClr val="FF0000"/>
                </a:solidFill>
                <a:latin typeface="宋体" panose="02010600030101010101" pitchFamily="2" charset="-122"/>
                <a:ea typeface="宋体" panose="02010600030101010101" pitchFamily="2" charset="-122"/>
              </a:rPr>
              <a:t>需要加热</a:t>
            </a:r>
          </a:p>
        </p:txBody>
      </p:sp>
      <p:sp>
        <p:nvSpPr>
          <p:cNvPr id="31" name="文本框 30"/>
          <p:cNvSpPr txBox="1"/>
          <p:nvPr>
            <p:custDataLst>
              <p:tags r:id="rId30"/>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32" name="文本框 31"/>
          <p:cNvSpPr txBox="1"/>
          <p:nvPr>
            <p:custDataLst>
              <p:tags r:id="rId31"/>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25488848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45"/>
                                        </p:tgtEl>
                                        <p:attrNameLst>
                                          <p:attrName>style.visibility</p:attrName>
                                        </p:attrNameLst>
                                      </p:cBhvr>
                                      <p:to>
                                        <p:strVal val="visible"/>
                                      </p:to>
                                    </p:set>
                                    <p:animEffect transition="in" filter="blinds(horizontal)">
                                      <p:cBhvr>
                                        <p:cTn id="7" dur="500"/>
                                        <p:tgtEl>
                                          <p:spTgt spid="924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par>
                          <p:cTn id="13" fill="hold" nodeType="afterGroup">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heel(1)">
                                      <p:cBhvr>
                                        <p:cTn id="16" dur="1000"/>
                                        <p:tgtEl>
                                          <p:spTgt spid="26"/>
                                        </p:tgtEl>
                                      </p:cBhvr>
                                    </p:animEffect>
                                  </p:childTnLst>
                                </p:cTn>
                              </p:par>
                            </p:childTnLst>
                          </p:cTn>
                        </p:par>
                      </p:childTnLst>
                    </p:cTn>
                  </p:par>
                  <p:par>
                    <p:cTn id="17" fill="hold" nodeType="clickPar">
                      <p:stCondLst>
                        <p:cond delay="indefinite"/>
                      </p:stCondLst>
                      <p:childTnLst>
                        <p:par>
                          <p:cTn id="18" fill="hold" nodeType="after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par>
                    <p:cTn id="22" fill="hold" nodeType="clickPar">
                      <p:stCondLst>
                        <p:cond delay="indefinite"/>
                      </p:stCondLst>
                      <p:childTnLst>
                        <p:par>
                          <p:cTn id="23" fill="hold" nodeType="after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linds(horizontal)">
                                      <p:cBhvr>
                                        <p:cTn id="26" dur="500"/>
                                        <p:tgtEl>
                                          <p:spTgt spid="5"/>
                                        </p:tgtEl>
                                      </p:cBhvr>
                                    </p:animEffect>
                                  </p:childTnLst>
                                </p:cTn>
                              </p:par>
                              <p:par>
                                <p:cTn id="27" presetID="3" presetClass="entr" presetSubtype="1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linds(horizontal)">
                                      <p:cBhvr>
                                        <p:cTn id="29" dur="500"/>
                                        <p:tgtEl>
                                          <p:spTgt spid="13"/>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linds(horizontal)">
                                      <p:cBhvr>
                                        <p:cTn id="32" dur="500"/>
                                        <p:tgtEl>
                                          <p:spTgt spid="27"/>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linds(horizontal)">
                                      <p:cBhvr>
                                        <p:cTn id="37" dur="500"/>
                                        <p:tgtEl>
                                          <p:spTgt spid="28"/>
                                        </p:tgtEl>
                                      </p:cBhvr>
                                    </p:animEffect>
                                  </p:childTnLst>
                                </p:cTn>
                              </p:par>
                              <p:par>
                                <p:cTn id="38" presetID="3" presetClass="entr" presetSubtype="10"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blinds(horizontal)">
                                      <p:cBhvr>
                                        <p:cTn id="40" dur="500"/>
                                        <p:tgtEl>
                                          <p:spTgt spid="29"/>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blinds(horizontal)">
                                      <p:cBhvr>
                                        <p:cTn id="43" dur="500"/>
                                        <p:tgtEl>
                                          <p:spTgt spid="30"/>
                                        </p:tgtEl>
                                      </p:cBhvr>
                                    </p:animEffect>
                                  </p:childTnLst>
                                </p:cTn>
                              </p:par>
                            </p:childTnLst>
                          </p:cTn>
                        </p:par>
                      </p:childTnLst>
                    </p:cTn>
                  </p:par>
                  <p:par>
                    <p:cTn id="44" fill="hold" nodeType="clickPar">
                      <p:stCondLst>
                        <p:cond delay="indefinite"/>
                      </p:stCondLst>
                      <p:childTnLst>
                        <p:par>
                          <p:cTn id="45" fill="hold" nodeType="after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6160"/>
                                        </p:tgtEl>
                                        <p:attrNameLst>
                                          <p:attrName>style.visibility</p:attrName>
                                        </p:attrNameLst>
                                      </p:cBhvr>
                                      <p:to>
                                        <p:strVal val="visible"/>
                                      </p:to>
                                    </p:set>
                                    <p:animEffect transition="in" filter="blinds(horizontal)">
                                      <p:cBhvr>
                                        <p:cTn id="48" dur="500"/>
                                        <p:tgtEl>
                                          <p:spTgt spid="6160"/>
                                        </p:tgtEl>
                                      </p:cBhvr>
                                    </p:animEffect>
                                  </p:childTnLst>
                                </p:cTn>
                              </p:par>
                            </p:childTnLst>
                          </p:cTn>
                        </p:par>
                      </p:childTnLst>
                    </p:cTn>
                  </p:par>
                  <p:par>
                    <p:cTn id="49" fill="hold" nodeType="clickPar">
                      <p:stCondLst>
                        <p:cond delay="indefinite"/>
                      </p:stCondLst>
                      <p:childTnLst>
                        <p:par>
                          <p:cTn id="50" fill="hold" nodeType="afterGroup">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blinds(horizontal)">
                                      <p:cBhvr>
                                        <p:cTn id="53" dur="500"/>
                                        <p:tgtEl>
                                          <p:spTgt spid="12"/>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blinds(horizontal)">
                                      <p:cBhvr>
                                        <p:cTn id="56" dur="500"/>
                                        <p:tgtEl>
                                          <p:spTgt spid="23"/>
                                        </p:tgtEl>
                                      </p:cBhvr>
                                    </p:animEffect>
                                  </p:childTnLst>
                                </p:cTn>
                              </p:par>
                            </p:childTnLst>
                          </p:cTn>
                        </p:par>
                      </p:childTnLst>
                    </p:cTn>
                  </p:par>
                  <p:par>
                    <p:cTn id="57" fill="hold" nodeType="clickPar">
                      <p:stCondLst>
                        <p:cond delay="indefinite"/>
                      </p:stCondLst>
                      <p:childTnLst>
                        <p:par>
                          <p:cTn id="58" fill="hold" nodeType="afterGroup">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blinds(horizontal)">
                                      <p:cBhvr>
                                        <p:cTn id="61" dur="500"/>
                                        <p:tgtEl>
                                          <p:spTgt spid="14"/>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blinds(horizontal)">
                                      <p:cBhvr>
                                        <p:cTn id="64" dur="500"/>
                                        <p:tgtEl>
                                          <p:spTgt spid="24"/>
                                        </p:tgtEl>
                                      </p:cBhvr>
                                    </p:animEffect>
                                  </p:childTnLst>
                                </p:cTn>
                              </p:par>
                            </p:childTnLst>
                          </p:cTn>
                        </p:par>
                      </p:childTnLst>
                    </p:cTn>
                  </p:par>
                  <p:par>
                    <p:cTn id="65" fill="hold" nodeType="clickPar">
                      <p:stCondLst>
                        <p:cond delay="indefinite"/>
                      </p:stCondLst>
                      <p:childTnLst>
                        <p:par>
                          <p:cTn id="66" fill="hold" nodeType="afterGroup">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0-#ppt_w/2"/>
                                          </p:val>
                                        </p:tav>
                                        <p:tav tm="100000">
                                          <p:val>
                                            <p:strVal val="#ppt_x"/>
                                          </p:val>
                                        </p:tav>
                                      </p:tavLst>
                                    </p:anim>
                                    <p:anim calcmode="lin" valueType="num">
                                      <p:cBhvr additive="base">
                                        <p:cTn id="70" dur="500" fill="hold"/>
                                        <p:tgtEl>
                                          <p:spTgt spid="21"/>
                                        </p:tgtEl>
                                        <p:attrNameLst>
                                          <p:attrName>ppt_y</p:attrName>
                                        </p:attrNameLst>
                                      </p:cBhvr>
                                      <p:tavLst>
                                        <p:tav tm="0">
                                          <p:val>
                                            <p:strVal val="#ppt_y"/>
                                          </p:val>
                                        </p:tav>
                                        <p:tav tm="100000">
                                          <p:val>
                                            <p:strVal val="#ppt_y"/>
                                          </p:val>
                                        </p:tav>
                                      </p:tavLst>
                                    </p:anim>
                                  </p:childTnLst>
                                </p:cTn>
                              </p:par>
                              <p:par>
                                <p:cTn id="71" presetID="3" presetClass="entr" presetSubtype="10" fill="hold" nodeType="withEffect">
                                  <p:stCondLst>
                                    <p:cond delay="0"/>
                                  </p:stCondLst>
                                  <p:childTnLst>
                                    <p:set>
                                      <p:cBhvr>
                                        <p:cTn id="72" dur="1" fill="hold">
                                          <p:stCondLst>
                                            <p:cond delay="0"/>
                                          </p:stCondLst>
                                        </p:cTn>
                                        <p:tgtEl>
                                          <p:spTgt spid="31763"/>
                                        </p:tgtEl>
                                        <p:attrNameLst>
                                          <p:attrName>style.visibility</p:attrName>
                                        </p:attrNameLst>
                                      </p:cBhvr>
                                      <p:to>
                                        <p:strVal val="visible"/>
                                      </p:to>
                                    </p:set>
                                    <p:animEffect transition="in" filter="blinds(horizontal)">
                                      <p:cBhvr>
                                        <p:cTn id="73" dur="500"/>
                                        <p:tgtEl>
                                          <p:spTgt spid="31763"/>
                                        </p:tgtEl>
                                      </p:cBhvr>
                                    </p:animEffect>
                                  </p:childTnLst>
                                </p:cTn>
                              </p:par>
                            </p:childTnLst>
                          </p:cTn>
                        </p:par>
                      </p:childTnLst>
                    </p:cTn>
                  </p:par>
                  <p:par>
                    <p:cTn id="74" fill="hold" nodeType="clickPar">
                      <p:stCondLst>
                        <p:cond delay="indefinite"/>
                      </p:stCondLst>
                      <p:childTnLst>
                        <p:par>
                          <p:cTn id="75" fill="hold" nodeType="afterGroup">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additive="base">
                                        <p:cTn id="78" dur="500" fill="hold"/>
                                        <p:tgtEl>
                                          <p:spTgt spid="15"/>
                                        </p:tgtEl>
                                        <p:attrNameLst>
                                          <p:attrName>ppt_x</p:attrName>
                                        </p:attrNameLst>
                                      </p:cBhvr>
                                      <p:tavLst>
                                        <p:tav tm="0">
                                          <p:val>
                                            <p:strVal val="0-#ppt_w/2"/>
                                          </p:val>
                                        </p:tav>
                                        <p:tav tm="100000">
                                          <p:val>
                                            <p:strVal val="#ppt_x"/>
                                          </p:val>
                                        </p:tav>
                                      </p:tavLst>
                                    </p:anim>
                                    <p:anim calcmode="lin" valueType="num">
                                      <p:cBhvr additive="base">
                                        <p:cTn id="79" dur="500" fill="hold"/>
                                        <p:tgtEl>
                                          <p:spTgt spid="15"/>
                                        </p:tgtEl>
                                        <p:attrNameLst>
                                          <p:attrName>ppt_y</p:attrName>
                                        </p:attrNameLst>
                                      </p:cBhvr>
                                      <p:tavLst>
                                        <p:tav tm="0">
                                          <p:val>
                                            <p:strVal val="#ppt_y"/>
                                          </p:val>
                                        </p:tav>
                                        <p:tav tm="100000">
                                          <p:val>
                                            <p:strVal val="#ppt_y"/>
                                          </p:val>
                                        </p:tav>
                                      </p:tavLst>
                                    </p:anim>
                                  </p:childTnLst>
                                </p:cTn>
                              </p:par>
                              <p:par>
                                <p:cTn id="80" presetID="3" presetClass="entr" presetSubtype="10" fill="hold" nodeType="withEffect">
                                  <p:stCondLst>
                                    <p:cond delay="0"/>
                                  </p:stCondLst>
                                  <p:childTnLst>
                                    <p:set>
                                      <p:cBhvr>
                                        <p:cTn id="81" dur="1" fill="hold">
                                          <p:stCondLst>
                                            <p:cond delay="0"/>
                                          </p:stCondLst>
                                        </p:cTn>
                                        <p:tgtEl>
                                          <p:spTgt spid="31767"/>
                                        </p:tgtEl>
                                        <p:attrNameLst>
                                          <p:attrName>style.visibility</p:attrName>
                                        </p:attrNameLst>
                                      </p:cBhvr>
                                      <p:to>
                                        <p:strVal val="visible"/>
                                      </p:to>
                                    </p:set>
                                    <p:animEffect transition="in" filter="blinds(horizontal)">
                                      <p:cBhvr>
                                        <p:cTn id="82" dur="500"/>
                                        <p:tgtEl>
                                          <p:spTgt spid="31767"/>
                                        </p:tgtEl>
                                      </p:cBhvr>
                                    </p:animEffect>
                                  </p:childTnLst>
                                </p:cTn>
                              </p:par>
                            </p:childTnLst>
                          </p:cTn>
                        </p:par>
                      </p:childTnLst>
                    </p:cTn>
                  </p:par>
                  <p:par>
                    <p:cTn id="83" fill="hold" nodeType="clickPar">
                      <p:stCondLst>
                        <p:cond delay="indefinite"/>
                      </p:stCondLst>
                      <p:childTnLst>
                        <p:par>
                          <p:cTn id="84" fill="hold" nodeType="afterGroup">
                            <p:stCondLst>
                              <p:cond delay="0"/>
                            </p:stCondLst>
                            <p:childTnLst>
                              <p:par>
                                <p:cTn id="85" presetID="2" presetClass="entr" presetSubtype="8"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0-#ppt_w/2"/>
                                          </p:val>
                                        </p:tav>
                                        <p:tav tm="100000">
                                          <p:val>
                                            <p:strVal val="#ppt_x"/>
                                          </p:val>
                                        </p:tav>
                                      </p:tavLst>
                                    </p:anim>
                                    <p:anim calcmode="lin" valueType="num">
                                      <p:cBhvr additive="base">
                                        <p:cTn id="88" dur="500" fill="hold"/>
                                        <p:tgtEl>
                                          <p:spTgt spid="22"/>
                                        </p:tgtEl>
                                        <p:attrNameLst>
                                          <p:attrName>ppt_y</p:attrName>
                                        </p:attrNameLst>
                                      </p:cBhvr>
                                      <p:tavLst>
                                        <p:tav tm="0">
                                          <p:val>
                                            <p:strVal val="#ppt_y"/>
                                          </p:val>
                                        </p:tav>
                                        <p:tav tm="100000">
                                          <p:val>
                                            <p:strVal val="#ppt_y"/>
                                          </p:val>
                                        </p:tav>
                                      </p:tavLst>
                                    </p:anim>
                                  </p:childTnLst>
                                </p:cTn>
                              </p:par>
                              <p:par>
                                <p:cTn id="89" presetID="3" presetClass="entr" presetSubtype="10" fill="hold" nodeType="withEffect">
                                  <p:stCondLst>
                                    <p:cond delay="0"/>
                                  </p:stCondLst>
                                  <p:childTnLst>
                                    <p:set>
                                      <p:cBhvr>
                                        <p:cTn id="90" dur="1" fill="hold">
                                          <p:stCondLst>
                                            <p:cond delay="0"/>
                                          </p:stCondLst>
                                        </p:cTn>
                                        <p:tgtEl>
                                          <p:spTgt spid="31766"/>
                                        </p:tgtEl>
                                        <p:attrNameLst>
                                          <p:attrName>style.visibility</p:attrName>
                                        </p:attrNameLst>
                                      </p:cBhvr>
                                      <p:to>
                                        <p:strVal val="visible"/>
                                      </p:to>
                                    </p:set>
                                    <p:animEffect transition="in" filter="blinds(horizontal)">
                                      <p:cBhvr>
                                        <p:cTn id="91" dur="500"/>
                                        <p:tgtEl>
                                          <p:spTgt spid="31766"/>
                                        </p:tgtEl>
                                      </p:cBhvr>
                                    </p:animEffect>
                                  </p:childTnLst>
                                </p:cTn>
                              </p:par>
                            </p:childTnLst>
                          </p:cTn>
                        </p:par>
                      </p:childTnLst>
                    </p:cTn>
                  </p:par>
                  <p:par>
                    <p:cTn id="92" fill="hold" nodeType="clickPar">
                      <p:stCondLst>
                        <p:cond delay="indefinite"/>
                      </p:stCondLst>
                      <p:childTnLst>
                        <p:par>
                          <p:cTn id="93" fill="hold" nodeType="afterGroup">
                            <p:stCondLst>
                              <p:cond delay="0"/>
                            </p:stCondLst>
                            <p:childTnLst>
                              <p:par>
                                <p:cTn id="94" presetID="2" presetClass="entr" presetSubtype="8" fill="hold" grpId="0" nodeType="click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additive="base">
                                        <p:cTn id="96" dur="500" fill="hold"/>
                                        <p:tgtEl>
                                          <p:spTgt spid="17"/>
                                        </p:tgtEl>
                                        <p:attrNameLst>
                                          <p:attrName>ppt_x</p:attrName>
                                        </p:attrNameLst>
                                      </p:cBhvr>
                                      <p:tavLst>
                                        <p:tav tm="0">
                                          <p:val>
                                            <p:strVal val="0-#ppt_w/2"/>
                                          </p:val>
                                        </p:tav>
                                        <p:tav tm="100000">
                                          <p:val>
                                            <p:strVal val="#ppt_x"/>
                                          </p:val>
                                        </p:tav>
                                      </p:tavLst>
                                    </p:anim>
                                    <p:anim calcmode="lin" valueType="num">
                                      <p:cBhvr additive="base">
                                        <p:cTn id="97" dur="500" fill="hold"/>
                                        <p:tgtEl>
                                          <p:spTgt spid="17"/>
                                        </p:tgtEl>
                                        <p:attrNameLst>
                                          <p:attrName>ppt_y</p:attrName>
                                        </p:attrNameLst>
                                      </p:cBhvr>
                                      <p:tavLst>
                                        <p:tav tm="0">
                                          <p:val>
                                            <p:strVal val="#ppt_y"/>
                                          </p:val>
                                        </p:tav>
                                        <p:tav tm="100000">
                                          <p:val>
                                            <p:strVal val="#ppt_y"/>
                                          </p:val>
                                        </p:tav>
                                      </p:tavLst>
                                    </p:anim>
                                  </p:childTnLst>
                                </p:cTn>
                              </p:par>
                              <p:par>
                                <p:cTn id="98" presetID="3" presetClass="entr" presetSubtype="10" fill="hold" nodeType="withEffect">
                                  <p:stCondLst>
                                    <p:cond delay="0"/>
                                  </p:stCondLst>
                                  <p:childTnLst>
                                    <p:set>
                                      <p:cBhvr>
                                        <p:cTn id="99" dur="1" fill="hold">
                                          <p:stCondLst>
                                            <p:cond delay="0"/>
                                          </p:stCondLst>
                                        </p:cTn>
                                        <p:tgtEl>
                                          <p:spTgt spid="31764"/>
                                        </p:tgtEl>
                                        <p:attrNameLst>
                                          <p:attrName>style.visibility</p:attrName>
                                        </p:attrNameLst>
                                      </p:cBhvr>
                                      <p:to>
                                        <p:strVal val="visible"/>
                                      </p:to>
                                    </p:set>
                                    <p:animEffect transition="in" filter="blinds(horizontal)">
                                      <p:cBhvr>
                                        <p:cTn id="100" dur="500"/>
                                        <p:tgtEl>
                                          <p:spTgt spid="31764"/>
                                        </p:tgtEl>
                                      </p:cBhvr>
                                    </p:animEffect>
                                  </p:childTnLst>
                                </p:cTn>
                              </p:par>
                            </p:childTnLst>
                          </p:cTn>
                        </p:par>
                      </p:childTnLst>
                    </p:cTn>
                  </p:par>
                  <p:par>
                    <p:cTn id="101" fill="hold" nodeType="clickPar">
                      <p:stCondLst>
                        <p:cond delay="indefinite"/>
                      </p:stCondLst>
                      <p:childTnLst>
                        <p:par>
                          <p:cTn id="102" fill="hold" nodeType="afterGroup">
                            <p:stCondLst>
                              <p:cond delay="0"/>
                            </p:stCondLst>
                            <p:childTnLst>
                              <p:par>
                                <p:cTn id="103" presetID="2" presetClass="entr" presetSubtype="8" fill="hold" grpId="0" nodeType="clickEffect">
                                  <p:stCondLst>
                                    <p:cond delay="0"/>
                                  </p:stCondLst>
                                  <p:childTnLst>
                                    <p:set>
                                      <p:cBhvr>
                                        <p:cTn id="104" dur="1" fill="hold">
                                          <p:stCondLst>
                                            <p:cond delay="0"/>
                                          </p:stCondLst>
                                        </p:cTn>
                                        <p:tgtEl>
                                          <p:spTgt spid="18"/>
                                        </p:tgtEl>
                                        <p:attrNameLst>
                                          <p:attrName>style.visibility</p:attrName>
                                        </p:attrNameLst>
                                      </p:cBhvr>
                                      <p:to>
                                        <p:strVal val="visible"/>
                                      </p:to>
                                    </p:set>
                                    <p:anim calcmode="lin" valueType="num">
                                      <p:cBhvr additive="base">
                                        <p:cTn id="105" dur="500" fill="hold"/>
                                        <p:tgtEl>
                                          <p:spTgt spid="18"/>
                                        </p:tgtEl>
                                        <p:attrNameLst>
                                          <p:attrName>ppt_x</p:attrName>
                                        </p:attrNameLst>
                                      </p:cBhvr>
                                      <p:tavLst>
                                        <p:tav tm="0">
                                          <p:val>
                                            <p:strVal val="0-#ppt_w/2"/>
                                          </p:val>
                                        </p:tav>
                                        <p:tav tm="100000">
                                          <p:val>
                                            <p:strVal val="#ppt_x"/>
                                          </p:val>
                                        </p:tav>
                                      </p:tavLst>
                                    </p:anim>
                                    <p:anim calcmode="lin" valueType="num">
                                      <p:cBhvr additive="base">
                                        <p:cTn id="106" dur="500" fill="hold"/>
                                        <p:tgtEl>
                                          <p:spTgt spid="18"/>
                                        </p:tgtEl>
                                        <p:attrNameLst>
                                          <p:attrName>ppt_y</p:attrName>
                                        </p:attrNameLst>
                                      </p:cBhvr>
                                      <p:tavLst>
                                        <p:tav tm="0">
                                          <p:val>
                                            <p:strVal val="#ppt_y"/>
                                          </p:val>
                                        </p:tav>
                                        <p:tav tm="100000">
                                          <p:val>
                                            <p:strVal val="#ppt_y"/>
                                          </p:val>
                                        </p:tav>
                                      </p:tavLst>
                                    </p:anim>
                                  </p:childTnLst>
                                </p:cTn>
                              </p:par>
                              <p:par>
                                <p:cTn id="107" presetID="3" presetClass="entr" presetSubtype="10" fill="hold" nodeType="withEffect">
                                  <p:stCondLst>
                                    <p:cond delay="0"/>
                                  </p:stCondLst>
                                  <p:childTnLst>
                                    <p:set>
                                      <p:cBhvr>
                                        <p:cTn id="108" dur="1" fill="hold">
                                          <p:stCondLst>
                                            <p:cond delay="0"/>
                                          </p:stCondLst>
                                        </p:cTn>
                                        <p:tgtEl>
                                          <p:spTgt spid="31768"/>
                                        </p:tgtEl>
                                        <p:attrNameLst>
                                          <p:attrName>style.visibility</p:attrName>
                                        </p:attrNameLst>
                                      </p:cBhvr>
                                      <p:to>
                                        <p:strVal val="visible"/>
                                      </p:to>
                                    </p:set>
                                    <p:animEffect transition="in" filter="blinds(horizontal)">
                                      <p:cBhvr>
                                        <p:cTn id="109" dur="500"/>
                                        <p:tgtEl>
                                          <p:spTgt spid="31768"/>
                                        </p:tgtEl>
                                      </p:cBhvr>
                                    </p:animEffect>
                                  </p:childTnLst>
                                </p:cTn>
                              </p:par>
                            </p:childTnLst>
                          </p:cTn>
                        </p:par>
                      </p:childTnLst>
                    </p:cTn>
                  </p:par>
                  <p:par>
                    <p:cTn id="110" fill="hold" nodeType="clickPar">
                      <p:stCondLst>
                        <p:cond delay="indefinite"/>
                      </p:stCondLst>
                      <p:childTnLst>
                        <p:par>
                          <p:cTn id="111" fill="hold" nodeType="afterGroup">
                            <p:stCondLst>
                              <p:cond delay="0"/>
                            </p:stCondLst>
                            <p:childTnLst>
                              <p:par>
                                <p:cTn id="112" presetID="2" presetClass="entr" presetSubtype="8" fill="hold" grpId="0" nodeType="clickEffect">
                                  <p:stCondLst>
                                    <p:cond delay="0"/>
                                  </p:stCondLst>
                                  <p:childTnLst>
                                    <p:set>
                                      <p:cBhvr>
                                        <p:cTn id="113" dur="1" fill="hold">
                                          <p:stCondLst>
                                            <p:cond delay="0"/>
                                          </p:stCondLst>
                                        </p:cTn>
                                        <p:tgtEl>
                                          <p:spTgt spid="20"/>
                                        </p:tgtEl>
                                        <p:attrNameLst>
                                          <p:attrName>style.visibility</p:attrName>
                                        </p:attrNameLst>
                                      </p:cBhvr>
                                      <p:to>
                                        <p:strVal val="visible"/>
                                      </p:to>
                                    </p:set>
                                    <p:anim calcmode="lin" valueType="num">
                                      <p:cBhvr additive="base">
                                        <p:cTn id="114" dur="500" fill="hold"/>
                                        <p:tgtEl>
                                          <p:spTgt spid="20"/>
                                        </p:tgtEl>
                                        <p:attrNameLst>
                                          <p:attrName>ppt_x</p:attrName>
                                        </p:attrNameLst>
                                      </p:cBhvr>
                                      <p:tavLst>
                                        <p:tav tm="0">
                                          <p:val>
                                            <p:strVal val="0-#ppt_w/2"/>
                                          </p:val>
                                        </p:tav>
                                        <p:tav tm="100000">
                                          <p:val>
                                            <p:strVal val="#ppt_x"/>
                                          </p:val>
                                        </p:tav>
                                      </p:tavLst>
                                    </p:anim>
                                    <p:anim calcmode="lin" valueType="num">
                                      <p:cBhvr additive="base">
                                        <p:cTn id="115" dur="500" fill="hold"/>
                                        <p:tgtEl>
                                          <p:spTgt spid="20"/>
                                        </p:tgtEl>
                                        <p:attrNameLst>
                                          <p:attrName>ppt_y</p:attrName>
                                        </p:attrNameLst>
                                      </p:cBhvr>
                                      <p:tavLst>
                                        <p:tav tm="0">
                                          <p:val>
                                            <p:strVal val="#ppt_y"/>
                                          </p:val>
                                        </p:tav>
                                        <p:tav tm="100000">
                                          <p:val>
                                            <p:strVal val="#ppt_y"/>
                                          </p:val>
                                        </p:tav>
                                      </p:tavLst>
                                    </p:anim>
                                  </p:childTnLst>
                                </p:cTn>
                              </p:par>
                              <p:par>
                                <p:cTn id="116" presetID="3" presetClass="entr" presetSubtype="10" fill="hold" nodeType="withEffect">
                                  <p:stCondLst>
                                    <p:cond delay="0"/>
                                  </p:stCondLst>
                                  <p:childTnLst>
                                    <p:set>
                                      <p:cBhvr>
                                        <p:cTn id="117" dur="1" fill="hold">
                                          <p:stCondLst>
                                            <p:cond delay="0"/>
                                          </p:stCondLst>
                                        </p:cTn>
                                        <p:tgtEl>
                                          <p:spTgt spid="19"/>
                                        </p:tgtEl>
                                        <p:attrNameLst>
                                          <p:attrName>style.visibility</p:attrName>
                                        </p:attrNameLst>
                                      </p:cBhvr>
                                      <p:to>
                                        <p:strVal val="visible"/>
                                      </p:to>
                                    </p:set>
                                    <p:animEffect transition="in" filter="blinds(horizontal)">
                                      <p:cBhvr>
                                        <p:cTn id="1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5" grpId="0"/>
      <p:bldP spid="6" grpId="0"/>
      <p:bldP spid="12" grpId="0" animBg="1"/>
      <p:bldP spid="14" grpId="0" animBg="1"/>
      <p:bldP spid="15" grpId="0" animBg="1"/>
      <p:bldP spid="17" grpId="0" animBg="1"/>
      <p:bldP spid="18" grpId="0" animBg="1"/>
      <p:bldP spid="20" grpId="0" animBg="1"/>
      <p:bldP spid="21" grpId="0" animBg="1"/>
      <p:bldP spid="22" grpId="0" animBg="1"/>
      <p:bldP spid="23" grpId="0" animBg="1"/>
      <p:bldP spid="24" grpId="0" animBg="1"/>
      <p:bldP spid="26" grpId="0" animBg="1"/>
      <p:bldP spid="5" grpId="0" animBg="1"/>
      <p:bldP spid="27" grpId="0"/>
      <p:bldP spid="28"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p:nvPr>
            <p:custDataLst>
              <p:tags r:id="rId1"/>
            </p:custDataLst>
          </p:nvPr>
        </p:nvSpPr>
        <p:spPr>
          <a:xfrm>
            <a:off x="406242" y="1464469"/>
            <a:ext cx="6290072" cy="391478"/>
          </a:xfrm>
          <a:prstGeom prst="rect">
            <a:avLst/>
          </a:prstGeom>
          <a:noFill/>
          <a:ln w="9525">
            <a:noFill/>
          </a:ln>
        </p:spPr>
        <p:txBody>
          <a:bodyPr lIns="68580" tIns="34290" rIns="68580" bIns="34290">
            <a:spAutoFit/>
          </a:bodyPr>
          <a:lstStyle/>
          <a:p>
            <a:pPr eaLnBrk="0" hangingPunct="0">
              <a:spcBef>
                <a:spcPct val="30000"/>
              </a:spcBef>
            </a:pP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a:t>
            </a:r>
            <a:r>
              <a:rPr lang="en-US" altLang="zh-CN" sz="2100">
                <a:solidFill>
                  <a:srgbClr val="0000FF"/>
                </a:solidFill>
                <a:latin typeface="宋体" panose="02010600030101010101" pitchFamily="2" charset="-122"/>
                <a:ea typeface="宋体" panose="02010600030101010101" pitchFamily="2" charset="-122"/>
                <a:cs typeface="宋体" panose="02010600030101010101" pitchFamily="2" charset="-122"/>
              </a:rPr>
              <a:t>2</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装</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药品</a:t>
            </a:r>
          </a:p>
        </p:txBody>
      </p:sp>
      <p:sp>
        <p:nvSpPr>
          <p:cNvPr id="92169" name="Rectangle 9"/>
          <p:cNvSpPr/>
          <p:nvPr>
            <p:custDataLst>
              <p:tags r:id="rId2"/>
            </p:custDataLst>
          </p:nvPr>
        </p:nvSpPr>
        <p:spPr>
          <a:xfrm>
            <a:off x="425054" y="977503"/>
            <a:ext cx="6388894" cy="391478"/>
          </a:xfrm>
          <a:prstGeom prst="rect">
            <a:avLst/>
          </a:prstGeom>
          <a:noFill/>
          <a:ln w="9525">
            <a:noFill/>
          </a:ln>
        </p:spPr>
        <p:txBody>
          <a:bodyPr lIns="68580" tIns="34290" rIns="68580" bIns="34290">
            <a:spAutoFit/>
          </a:bodyPr>
          <a:lstStyle/>
          <a:p>
            <a:pPr eaLnBrk="0" hangingPunct="0">
              <a:spcBef>
                <a:spcPct val="30000"/>
              </a:spcBef>
            </a:pP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a:t>
            </a:r>
            <a:r>
              <a:rPr lang="en-US" altLang="zh-CN" sz="2100">
                <a:solidFill>
                  <a:srgbClr val="0000FF"/>
                </a:solidFill>
                <a:latin typeface="宋体" panose="02010600030101010101" pitchFamily="2" charset="-122"/>
                <a:ea typeface="宋体" panose="02010600030101010101" pitchFamily="2" charset="-122"/>
                <a:cs typeface="宋体" panose="02010600030101010101" pitchFamily="2" charset="-122"/>
              </a:rPr>
              <a:t>1</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）连接装置，检</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查</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装置气密性</a:t>
            </a:r>
          </a:p>
        </p:txBody>
      </p:sp>
      <p:sp>
        <p:nvSpPr>
          <p:cNvPr id="11276" name="Rectangle 14"/>
          <p:cNvSpPr/>
          <p:nvPr>
            <p:custDataLst>
              <p:tags r:id="rId3"/>
            </p:custDataLst>
          </p:nvPr>
        </p:nvSpPr>
        <p:spPr>
          <a:xfrm>
            <a:off x="406004" y="541735"/>
            <a:ext cx="2153840" cy="391478"/>
          </a:xfrm>
          <a:prstGeom prst="rect">
            <a:avLst/>
          </a:prstGeom>
          <a:noFill/>
          <a:ln w="9525">
            <a:noFill/>
          </a:ln>
        </p:spPr>
        <p:txBody>
          <a:bodyPr lIns="68580" tIns="34290" rIns="68580" bIns="34290">
            <a:spAutoFit/>
          </a:bodyPr>
          <a:lstStyle/>
          <a:p>
            <a:pPr>
              <a:spcBef>
                <a:spcPct val="50000"/>
              </a:spcBef>
            </a:pPr>
            <a:r>
              <a:rPr lang="en-US" altLang="zh-CN" sz="2100" b="1">
                <a:latin typeface="宋体" panose="02010600030101010101" pitchFamily="2" charset="-122"/>
                <a:ea typeface="宋体" panose="02010600030101010101" pitchFamily="2" charset="-122"/>
                <a:cs typeface="宋体" panose="02010600030101010101" pitchFamily="2" charset="-122"/>
              </a:rPr>
              <a:t>3.</a:t>
            </a:r>
            <a:r>
              <a:rPr lang="zh-CN" altLang="en-US" sz="2100" b="1">
                <a:latin typeface="宋体" panose="02010600030101010101" pitchFamily="2" charset="-122"/>
                <a:ea typeface="宋体" panose="02010600030101010101" pitchFamily="2" charset="-122"/>
                <a:cs typeface="宋体" panose="02010600030101010101" pitchFamily="2" charset="-122"/>
              </a:rPr>
              <a:t>实验步骤</a:t>
            </a:r>
          </a:p>
        </p:txBody>
      </p:sp>
      <p:sp>
        <p:nvSpPr>
          <p:cNvPr id="4" name="文本框 3"/>
          <p:cNvSpPr txBox="1"/>
          <p:nvPr>
            <p:custDataLst>
              <p:tags r:id="rId4"/>
            </p:custDataLst>
          </p:nvPr>
        </p:nvSpPr>
        <p:spPr>
          <a:xfrm>
            <a:off x="925830" y="1929289"/>
            <a:ext cx="4795838" cy="2006441"/>
          </a:xfrm>
          <a:prstGeom prst="rect">
            <a:avLst/>
          </a:prstGeom>
          <a:solidFill>
            <a:schemeClr val="accent5">
              <a:lumMod val="20000"/>
              <a:lumOff val="80000"/>
            </a:schemeClr>
          </a:solidFill>
          <a:ln w="28575" cap="flat" cmpd="sng">
            <a:solidFill>
              <a:schemeClr val="accent1">
                <a:shade val="50000"/>
              </a:schemeClr>
            </a:solidFill>
            <a:prstDash val="sysDash"/>
            <a:miter lim="4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t" forceAA="0">
            <a:spAutoFit/>
          </a:bodyPr>
          <a:lstStyle/>
          <a:p>
            <a:pPr defTabSz="685800" latinLnBrk="1" hangingPunct="0">
              <a:lnSpc>
                <a:spcPct val="150000"/>
              </a:lnSpc>
              <a:spcBef>
                <a:spcPct val="0"/>
              </a:spcBef>
              <a:spcAft>
                <a:spcPct val="0"/>
              </a:spcAft>
            </a:pPr>
            <a:r>
              <a:rPr lang="zh-CN" altLang="en-US" sz="2100">
                <a:latin typeface="楷体" panose="02010609060101010101" pitchFamily="49" charset="-122"/>
                <a:ea typeface="楷体" panose="02010609060101010101" pitchFamily="49" charset="-122"/>
                <a:cs typeface="楷体" panose="02010609060101010101" pitchFamily="49" charset="-122"/>
                <a:sym typeface="+mn-ea"/>
              </a:rPr>
              <a:t>注意：</a:t>
            </a:r>
          </a:p>
          <a:p>
            <a:pPr defTabSz="685800" latinLnBrk="1" hangingPunct="0">
              <a:lnSpc>
                <a:spcPct val="150000"/>
              </a:lnSpc>
              <a:spcBef>
                <a:spcPct val="0"/>
              </a:spcBef>
              <a:spcAft>
                <a:spcPct val="0"/>
              </a:spcAft>
            </a:pPr>
            <a:r>
              <a:rPr lang="en-US" altLang="zh-CN" sz="2100">
                <a:latin typeface="楷体" panose="02010609060101010101" pitchFamily="49" charset="-122"/>
                <a:ea typeface="楷体" panose="02010609060101010101" pitchFamily="49" charset="-122"/>
                <a:cs typeface="楷体" panose="02010609060101010101" pitchFamily="49" charset="-122"/>
                <a:sym typeface="+mn-ea"/>
              </a:rPr>
              <a:t>1.</a:t>
            </a:r>
            <a:r>
              <a:rPr lang="zh-CN" altLang="en-US" sz="2100">
                <a:latin typeface="楷体" panose="02010609060101010101" pitchFamily="49" charset="-122"/>
                <a:ea typeface="楷体" panose="02010609060101010101" pitchFamily="49" charset="-122"/>
                <a:cs typeface="楷体" panose="02010609060101010101" pitchFamily="49" charset="-122"/>
                <a:sym typeface="+mn-ea"/>
              </a:rPr>
              <a:t>药品要平铺在试管底部，均匀受热；</a:t>
            </a:r>
          </a:p>
          <a:p>
            <a:pPr defTabSz="685800" latinLnBrk="1" hangingPunct="0">
              <a:lnSpc>
                <a:spcPct val="150000"/>
              </a:lnSpc>
              <a:spcBef>
                <a:spcPct val="0"/>
              </a:spcBef>
              <a:spcAft>
                <a:spcPct val="0"/>
              </a:spcAft>
            </a:pPr>
            <a:r>
              <a:rPr lang="en-US" altLang="zh-CN" sz="2100">
                <a:solidFill>
                  <a:srgbClr val="000000"/>
                </a:solidFill>
                <a:latin typeface="楷体" panose="02010609060101010101" pitchFamily="49" charset="-122"/>
                <a:ea typeface="楷体" panose="02010609060101010101" pitchFamily="49" charset="-122"/>
                <a:cs typeface="楷体" panose="02010609060101010101" pitchFamily="49" charset="-122"/>
                <a:sym typeface="Arial"/>
              </a:rPr>
              <a:t>2.</a:t>
            </a:r>
            <a:r>
              <a:rPr lang="zh-CN" altLang="en-US" sz="2100">
                <a:latin typeface="楷体" panose="02010609060101010101" pitchFamily="49" charset="-122"/>
                <a:ea typeface="楷体" panose="02010609060101010101" pitchFamily="49" charset="-122"/>
                <a:cs typeface="楷体" panose="02010609060101010101" pitchFamily="49" charset="-122"/>
                <a:sym typeface="+mn-ea"/>
              </a:rPr>
              <a:t>管口要塞上一团棉花；</a:t>
            </a:r>
            <a:endParaRPr lang="en-US" altLang="zh-CN" sz="2100">
              <a:solidFill>
                <a:srgbClr val="000000"/>
              </a:solidFill>
              <a:latin typeface="楷体" pitchFamily="49" charset="-122"/>
              <a:ea typeface="楷体" pitchFamily="49" charset="-122"/>
              <a:cs typeface="楷体" panose="02010609060101010101" pitchFamily="49" charset="-122"/>
              <a:sym typeface="Arial"/>
            </a:endParaRPr>
          </a:p>
          <a:p>
            <a:pPr defTabSz="685800" latinLnBrk="1" hangingPunct="0">
              <a:lnSpc>
                <a:spcPct val="150000"/>
              </a:lnSpc>
              <a:spcBef>
                <a:spcPct val="0"/>
              </a:spcBef>
              <a:spcAft>
                <a:spcPct val="0"/>
              </a:spcAft>
            </a:pPr>
            <a:r>
              <a:rPr lang="en-US" altLang="zh-CN" sz="2100">
                <a:latin typeface="楷体" panose="02010609060101010101" pitchFamily="49" charset="-122"/>
                <a:ea typeface="楷体" panose="02010609060101010101" pitchFamily="49" charset="-122"/>
                <a:cs typeface="楷体" panose="02010609060101010101" pitchFamily="49" charset="-122"/>
                <a:sym typeface="+mn-ea"/>
              </a:rPr>
              <a:t>3.</a:t>
            </a:r>
            <a:r>
              <a:rPr lang="zh-CN" altLang="en-US" sz="2100">
                <a:latin typeface="楷体" panose="02010609060101010101" pitchFamily="49" charset="-122"/>
                <a:ea typeface="楷体" panose="02010609060101010101" pitchFamily="49" charset="-122"/>
                <a:cs typeface="楷体" panose="02010609060101010101" pitchFamily="49" charset="-122"/>
                <a:sym typeface="+mn-ea"/>
              </a:rPr>
              <a:t>试管内导管刚伸出橡胶塞。</a:t>
            </a:r>
            <a:endParaRPr lang="en-US" altLang="zh-CN" sz="2100">
              <a:solidFill>
                <a:srgbClr val="000000"/>
              </a:solidFill>
              <a:latin typeface="楷体" panose="02010609060101010101" pitchFamily="49" charset="-122"/>
              <a:ea typeface="楷体" panose="02010609060101010101" pitchFamily="49" charset="-122"/>
              <a:cs typeface="楷体" panose="02010609060101010101" pitchFamily="49" charset="-122"/>
              <a:sym typeface="Arial"/>
            </a:endParaRPr>
          </a:p>
        </p:txBody>
      </p:sp>
      <p:pic>
        <p:nvPicPr>
          <p:cNvPr id="5" name="图片 4"/>
          <p:cNvPicPr>
            <a:picLocks noChangeAspect="1"/>
          </p:cNvPicPr>
          <p:nvPr>
            <p:custDataLst>
              <p:tags r:id="rId5"/>
            </p:custDataLst>
          </p:nvPr>
        </p:nvPicPr>
        <p:blipFill>
          <a:blip r:embed="rId12"/>
          <a:stretch>
            <a:fillRect/>
          </a:stretch>
        </p:blipFill>
        <p:spPr>
          <a:xfrm>
            <a:off x="6080284" y="1181100"/>
            <a:ext cx="2427923" cy="3008948"/>
          </a:xfrm>
          <a:prstGeom prst="rect">
            <a:avLst/>
          </a:prstGeom>
        </p:spPr>
      </p:pic>
      <p:sp>
        <p:nvSpPr>
          <p:cNvPr id="2" name="椭圆 1"/>
          <p:cNvSpPr/>
          <p:nvPr>
            <p:custDataLst>
              <p:tags r:id="rId6"/>
            </p:custDataLst>
          </p:nvPr>
        </p:nvSpPr>
        <p:spPr>
          <a:xfrm>
            <a:off x="7714774" y="2502694"/>
            <a:ext cx="276225" cy="296704"/>
          </a:xfrm>
          <a:prstGeom prst="ellipse">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1764" name="Line 22"/>
          <p:cNvSpPr/>
          <p:nvPr>
            <p:custDataLst>
              <p:tags r:id="rId7"/>
            </p:custDataLst>
          </p:nvPr>
        </p:nvSpPr>
        <p:spPr>
          <a:xfrm flipV="1">
            <a:off x="7924324" y="2008347"/>
            <a:ext cx="314801" cy="494824"/>
          </a:xfrm>
          <a:prstGeom prst="line">
            <a:avLst/>
          </a:prstGeom>
          <a:ln w="28575" cap="flat" cmpd="sng">
            <a:solidFill>
              <a:srgbClr val="FF0000"/>
            </a:solidFill>
            <a:prstDash val="solid"/>
            <a:headEnd type="none" w="med" len="med"/>
            <a:tailEnd type="none" w="med" len="med"/>
          </a:ln>
        </p:spPr>
        <p:txBody>
          <a:bodyPr lIns="68580" tIns="34290" rIns="68580" bIns="34290"/>
          <a:lstStyle/>
          <a:p>
            <a:endParaRPr/>
          </a:p>
        </p:txBody>
      </p:sp>
      <p:sp>
        <p:nvSpPr>
          <p:cNvPr id="17" name="Text Box 4"/>
          <p:cNvSpPr txBox="1"/>
          <p:nvPr>
            <p:custDataLst>
              <p:tags r:id="rId8"/>
            </p:custDataLst>
          </p:nvPr>
        </p:nvSpPr>
        <p:spPr>
          <a:xfrm>
            <a:off x="8057674" y="1616869"/>
            <a:ext cx="736283" cy="391478"/>
          </a:xfrm>
          <a:prstGeom prst="rect">
            <a:avLst/>
          </a:prstGeom>
          <a:noFill/>
          <a:ln w="28575" cmpd="sng">
            <a:solidFill>
              <a:srgbClr val="FF0000"/>
            </a:solidFill>
            <a:prstDash val="solid"/>
          </a:ln>
        </p:spPr>
        <p:txBody>
          <a:bodyPr wrap="square" lIns="68580" tIns="34290" rIns="68580" bIns="34290">
            <a:spAutoFit/>
          </a:bodyPr>
          <a:lstStyle/>
          <a:p>
            <a:pPr eaLnBrk="0" hangingPunct="0">
              <a:spcBef>
                <a:spcPct val="50000"/>
              </a:spcBef>
            </a:pPr>
            <a:r>
              <a:rPr lang="zh-CN" altLang="en-US" sz="2100" b="1">
                <a:solidFill>
                  <a:srgbClr val="FF0000"/>
                </a:solidFill>
                <a:latin typeface="宋体" panose="02010600030101010101" pitchFamily="2" charset="-122"/>
                <a:ea typeface="宋体" panose="02010600030101010101" pitchFamily="2" charset="-122"/>
                <a:cs typeface="黑体" panose="02010609060101010101" pitchFamily="2" charset="-122"/>
              </a:rPr>
              <a:t>棉花</a:t>
            </a:r>
          </a:p>
        </p:txBody>
      </p:sp>
      <p:sp>
        <p:nvSpPr>
          <p:cNvPr id="6" name="文本框 5"/>
          <p:cNvSpPr txBox="1"/>
          <p:nvPr>
            <p:custDataLst>
              <p:tags r:id="rId9"/>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10"/>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6585202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6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after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par>
                    <p:cTn id="16" fill="hold" nodeType="clickPar">
                      <p:stCondLst>
                        <p:cond delay="indefinite"/>
                      </p:stCondLst>
                      <p:childTnLst>
                        <p:par>
                          <p:cTn id="17" fill="hold" nodeType="after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linds(horizontal)">
                                      <p:cBhvr>
                                        <p:cTn id="20" dur="500"/>
                                        <p:tgtEl>
                                          <p:spTgt spid="5"/>
                                        </p:tgtEl>
                                      </p:cBhvr>
                                    </p:animEffect>
                                  </p:childTnLst>
                                </p:cTn>
                              </p:par>
                            </p:childTnLst>
                          </p:cTn>
                        </p:par>
                      </p:childTnLst>
                    </p:cTn>
                  </p:par>
                  <p:par>
                    <p:cTn id="21" fill="hold" nodeType="clickPar">
                      <p:stCondLst>
                        <p:cond delay="indefinite"/>
                      </p:stCondLst>
                      <p:childTnLst>
                        <p:par>
                          <p:cTn id="22" fill="hold" nodeType="after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linds(horizontal)">
                                      <p:cBhvr>
                                        <p:cTn id="25" dur="500"/>
                                        <p:tgtEl>
                                          <p:spTgt spid="2"/>
                                        </p:tgtEl>
                                      </p:cBhvr>
                                    </p:animEffect>
                                  </p:childTnLst>
                                </p:cTn>
                              </p:par>
                              <p:par>
                                <p:cTn id="26" presetID="3" presetClass="entr" presetSubtype="10" fill="hold" nodeType="withEffect">
                                  <p:stCondLst>
                                    <p:cond delay="0"/>
                                  </p:stCondLst>
                                  <p:childTnLst>
                                    <p:set>
                                      <p:cBhvr>
                                        <p:cTn id="27" dur="1" fill="hold">
                                          <p:stCondLst>
                                            <p:cond delay="0"/>
                                          </p:stCondLst>
                                        </p:cTn>
                                        <p:tgtEl>
                                          <p:spTgt spid="31764"/>
                                        </p:tgtEl>
                                        <p:attrNameLst>
                                          <p:attrName>style.visibility</p:attrName>
                                        </p:attrNameLst>
                                      </p:cBhvr>
                                      <p:to>
                                        <p:strVal val="visible"/>
                                      </p:to>
                                    </p:set>
                                    <p:animEffect transition="in" filter="blinds(horizontal)">
                                      <p:cBhvr>
                                        <p:cTn id="28" dur="500"/>
                                        <p:tgtEl>
                                          <p:spTgt spid="31764"/>
                                        </p:tgtEl>
                                      </p:cBhvr>
                                    </p:animEffect>
                                  </p:childTnLst>
                                </p:cTn>
                              </p:par>
                            </p:childTnLst>
                          </p:cTn>
                        </p:par>
                      </p:childTnLst>
                    </p:cTn>
                  </p:par>
                  <p:par>
                    <p:cTn id="29" fill="hold" nodeType="clickPar">
                      <p:stCondLst>
                        <p:cond delay="indefinite"/>
                      </p:stCondLst>
                      <p:childTnLst>
                        <p:par>
                          <p:cTn id="30" fill="hold" nodeType="after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0-#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p:bldP spid="92169" grpId="0"/>
      <p:bldP spid="4" grpId="0" animBg="1"/>
      <p:bldP spid="2"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custDataLst>
              <p:tags r:id="rId1"/>
            </p:custDataLst>
          </p:nvPr>
        </p:nvGrpSpPr>
        <p:grpSpPr>
          <a:xfrm>
            <a:off x="549116" y="480060"/>
            <a:ext cx="1628775" cy="710089"/>
            <a:chOff x="700" y="1199"/>
            <a:chExt cx="3420" cy="1491"/>
          </a:xfrm>
        </p:grpSpPr>
        <p:sp>
          <p:nvSpPr>
            <p:cNvPr id="9245" name="文本框 9244"/>
            <p:cNvSpPr txBox="1"/>
            <p:nvPr>
              <p:custDataLst>
                <p:tags r:id="rId10"/>
              </p:custDataLst>
            </p:nvPr>
          </p:nvSpPr>
          <p:spPr>
            <a:xfrm>
              <a:off x="2376" y="1314"/>
              <a:ext cx="1533" cy="1212"/>
            </a:xfrm>
            <a:prstGeom prst="rect">
              <a:avLst/>
            </a:prstGeom>
            <a:noFill/>
            <a:ln w="9525">
              <a:noFill/>
            </a:ln>
          </p:spPr>
          <p:txBody>
            <a:bodyPr wrap="square">
              <a:spAutoFit/>
            </a:bodyPr>
            <a:lstStyle/>
            <a:p>
              <a:pPr fontAlgn="auto">
                <a:lnSpc>
                  <a:spcPct val="150000"/>
                </a:lnSpc>
                <a:spcBef>
                  <a:spcPct val="0"/>
                </a:spcBef>
              </a:pPr>
              <a:r>
                <a:rPr lang="zh-CN" altLang="en-US" sz="2100" b="1">
                  <a:latin typeface="Times New Roman" panose="02020603050405020304" pitchFamily="18" charset="0"/>
                  <a:ea typeface="宋体" panose="02010600030101010101" pitchFamily="2" charset="-122"/>
                </a:rPr>
                <a:t>思考：</a:t>
              </a:r>
            </a:p>
          </p:txBody>
        </p:sp>
        <p:pic>
          <p:nvPicPr>
            <p:cNvPr id="68618" name="Picture 10" descr="j0232133[1]"/>
            <p:cNvPicPr>
              <a:picLocks noChangeAspect="1"/>
            </p:cNvPicPr>
            <p:nvPr>
              <p:custDataLst>
                <p:tags r:id="rId11"/>
              </p:custDataLst>
            </p:nvPr>
          </p:nvPicPr>
          <p:blipFill>
            <a:blip r:embed="rId14"/>
            <a:stretch>
              <a:fillRect/>
            </a:stretch>
          </p:blipFill>
          <p:spPr>
            <a:xfrm>
              <a:off x="1019" y="1199"/>
              <a:ext cx="1357" cy="1392"/>
            </a:xfrm>
            <a:prstGeom prst="rect">
              <a:avLst/>
            </a:prstGeom>
            <a:noFill/>
            <a:ln w="9525">
              <a:noFill/>
            </a:ln>
          </p:spPr>
        </p:pic>
        <p:sp>
          <p:nvSpPr>
            <p:cNvPr id="13" name="矩形 12"/>
            <p:cNvSpPr/>
            <p:nvPr>
              <p:custDataLst>
                <p:tags r:id="rId12"/>
              </p:custDataLst>
            </p:nvPr>
          </p:nvSpPr>
          <p:spPr>
            <a:xfrm>
              <a:off x="700" y="1230"/>
              <a:ext cx="3420" cy="1460"/>
            </a:xfrm>
            <a:prstGeom prst="rect">
              <a:avLst/>
            </a:prstGeom>
            <a:no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custDataLst>
              <p:tags r:id="rId2"/>
            </p:custDataLst>
          </p:nvPr>
        </p:nvSpPr>
        <p:spPr>
          <a:xfrm>
            <a:off x="549117" y="3274695"/>
            <a:ext cx="5521166" cy="39052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t" forceAA="0">
            <a:spAutoFit/>
          </a:bodyPr>
          <a:lstStyle/>
          <a:p>
            <a:pPr defTabSz="685800" latinLnBrk="1" hangingPunct="0">
              <a:spcBef>
                <a:spcPct val="0"/>
              </a:spcBef>
              <a:spcAft>
                <a:spcPct val="0"/>
              </a:spcAft>
            </a:pPr>
            <a:r>
              <a:rPr lang="en-US" altLang="zh-CN" sz="2100">
                <a:latin typeface="宋体" panose="02010600030101010101" pitchFamily="2" charset="-122"/>
                <a:ea typeface="宋体" panose="02010600030101010101" pitchFamily="2" charset="-122"/>
                <a:cs typeface="宋体" panose="02010600030101010101" pitchFamily="2" charset="-122"/>
                <a:sym typeface="+mn-ea"/>
              </a:rPr>
              <a:t>3.</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试管内导管为什么伸出橡胶塞？</a:t>
            </a:r>
            <a:endParaRPr lang="zh-CN" altLang="en-US" sz="2100">
              <a:solidFill>
                <a:srgbClr val="000000"/>
              </a:solidFill>
              <a:latin typeface="宋体" pitchFamily="2" charset="-122"/>
              <a:ea typeface="宋体" pitchFamily="2" charset="-122"/>
              <a:cs typeface="宋体" pitchFamily="2" charset="-122"/>
              <a:sym typeface="Arial"/>
            </a:endParaRPr>
          </a:p>
        </p:txBody>
      </p:sp>
      <p:sp>
        <p:nvSpPr>
          <p:cNvPr id="7" name="文本框 6"/>
          <p:cNvSpPr txBox="1"/>
          <p:nvPr>
            <p:custDataLst>
              <p:tags r:id="rId3"/>
            </p:custDataLst>
          </p:nvPr>
        </p:nvSpPr>
        <p:spPr>
          <a:xfrm>
            <a:off x="549116" y="1328738"/>
            <a:ext cx="2762293" cy="39241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none" lIns="34289" tIns="34289" rIns="34289" bIns="34289" numCol="1" spcCol="28575" rtlCol="0" anchor="t" forceAA="0">
            <a:spAutoFit/>
          </a:bodyPr>
          <a:lstStyle/>
          <a:p>
            <a:pPr defTabSz="685800" latinLnBrk="1" hangingPunct="0">
              <a:spcBef>
                <a:spcPct val="0"/>
              </a:spcBef>
              <a:spcAft>
                <a:spcPct val="0"/>
              </a:spcAft>
            </a:pPr>
            <a:r>
              <a:rPr lang="en-US" altLang="zh-CN" sz="2100">
                <a:latin typeface="宋体" panose="02010600030101010101" pitchFamily="2" charset="-122"/>
                <a:ea typeface="宋体" panose="02010600030101010101" pitchFamily="2" charset="-122"/>
                <a:cs typeface="宋体" panose="02010600030101010101" pitchFamily="2" charset="-122"/>
                <a:sym typeface="+mn-ea"/>
              </a:rPr>
              <a:t>1.</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药品为什么要平铺？</a:t>
            </a:r>
            <a:endParaRPr lang="zh-CN" altLang="en-US" sz="2100">
              <a:solidFill>
                <a:srgbClr val="000000"/>
              </a:solidFill>
              <a:latin typeface="宋体" panose="02010600030101010101" pitchFamily="2" charset="-122"/>
              <a:ea typeface="宋体" panose="02010600030101010101" pitchFamily="2" charset="-122"/>
              <a:cs typeface="宋体" panose="02010600030101010101" pitchFamily="2" charset="-122"/>
              <a:sym typeface="Arial"/>
            </a:endParaRPr>
          </a:p>
        </p:txBody>
      </p:sp>
      <p:sp>
        <p:nvSpPr>
          <p:cNvPr id="8" name="文本框 7"/>
          <p:cNvSpPr txBox="1"/>
          <p:nvPr>
            <p:custDataLst>
              <p:tags r:id="rId4"/>
            </p:custDataLst>
          </p:nvPr>
        </p:nvSpPr>
        <p:spPr>
          <a:xfrm>
            <a:off x="549117" y="2293620"/>
            <a:ext cx="4405789" cy="39052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t" forceAA="0">
            <a:spAutoFit/>
          </a:bodyPr>
          <a:lstStyle/>
          <a:p>
            <a:pPr defTabSz="685800" latinLnBrk="1" hangingPunct="0">
              <a:spcBef>
                <a:spcPct val="0"/>
              </a:spcBef>
              <a:spcAft>
                <a:spcPct val="0"/>
              </a:spcAft>
            </a:pPr>
            <a:r>
              <a:rPr lang="en-US" altLang="zh-CN" sz="2100">
                <a:solidFill>
                  <a:srgbClr val="000000"/>
                </a:solidFill>
                <a:latin typeface="宋体" panose="02010600030101010101" pitchFamily="2" charset="-122"/>
                <a:ea typeface="宋体" panose="02010600030101010101" pitchFamily="2" charset="-122"/>
                <a:cs typeface="宋体" panose="02010600030101010101" pitchFamily="2" charset="-122"/>
                <a:sym typeface="Arial"/>
              </a:rPr>
              <a:t>2.</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管口为什么要塞上一团棉花？</a:t>
            </a:r>
            <a:endParaRPr lang="zh-CN" altLang="en-US" sz="2100">
              <a:solidFill>
                <a:srgbClr val="000000"/>
              </a:solidFill>
              <a:latin typeface="宋体" panose="02010600030101010101" pitchFamily="2" charset="-122"/>
              <a:ea typeface="宋体" panose="02010600030101010101" pitchFamily="2" charset="-122"/>
              <a:cs typeface="宋体" panose="02010600030101010101" pitchFamily="2" charset="-122"/>
              <a:sym typeface="Arial"/>
            </a:endParaRPr>
          </a:p>
        </p:txBody>
      </p:sp>
      <p:sp>
        <p:nvSpPr>
          <p:cNvPr id="21" name="文本框 20"/>
          <p:cNvSpPr txBox="1"/>
          <p:nvPr>
            <p:custDataLst>
              <p:tags r:id="rId5"/>
            </p:custDataLst>
          </p:nvPr>
        </p:nvSpPr>
        <p:spPr>
          <a:xfrm>
            <a:off x="763429" y="3778567"/>
            <a:ext cx="6030278" cy="391478"/>
          </a:xfrm>
          <a:prstGeom prst="rect">
            <a:avLst/>
          </a:prstGeom>
          <a:noFill/>
        </p:spPr>
        <p:txBody>
          <a:bodyPr wrap="square" lIns="68580" tIns="34290" rIns="68580" bIns="34290" rtlCol="0">
            <a:spAutoFit/>
          </a:bodyPr>
          <a:lstStyle/>
          <a:p>
            <a:r>
              <a:rPr lang="zh-CN" altLang="en-US" sz="2100" b="1">
                <a:solidFill>
                  <a:srgbClr val="FF0000"/>
                </a:solidFill>
                <a:latin typeface="楷体" panose="02010609060101010101" pitchFamily="49" charset="-122"/>
                <a:ea typeface="楷体" panose="02010609060101010101" pitchFamily="49" charset="-122"/>
                <a:sym typeface="+mn-ea"/>
              </a:rPr>
              <a:t>试管内导管刚伸出橡胶塞，</a:t>
            </a:r>
            <a:r>
              <a:rPr lang="zh-CN" altLang="en-US" sz="2100" b="1">
                <a:solidFill>
                  <a:srgbClr val="FF0000"/>
                </a:solidFill>
                <a:latin typeface="楷体" panose="02010609060101010101" pitchFamily="49" charset="-122"/>
                <a:ea typeface="楷体" panose="02010609060101010101" pitchFamily="49" charset="-122"/>
              </a:rPr>
              <a:t>以免气体导出。</a:t>
            </a:r>
          </a:p>
        </p:txBody>
      </p:sp>
      <p:sp>
        <p:nvSpPr>
          <p:cNvPr id="17" name="文本框 16"/>
          <p:cNvSpPr txBox="1"/>
          <p:nvPr>
            <p:custDataLst>
              <p:tags r:id="rId6"/>
            </p:custDataLst>
          </p:nvPr>
        </p:nvSpPr>
        <p:spPr>
          <a:xfrm>
            <a:off x="701040" y="1810702"/>
            <a:ext cx="8200549" cy="391478"/>
          </a:xfrm>
          <a:prstGeom prst="rect">
            <a:avLst/>
          </a:prstGeom>
          <a:noFill/>
        </p:spPr>
        <p:txBody>
          <a:bodyPr wrap="square" lIns="68580" tIns="34290" rIns="68580" bIns="34290" rtlCol="0">
            <a:spAutoFit/>
          </a:bodyPr>
          <a:lstStyle/>
          <a:p>
            <a:r>
              <a:rPr lang="zh-CN" altLang="en-US" sz="2100" b="1">
                <a:solidFill>
                  <a:srgbClr val="FF0000"/>
                </a:solidFill>
                <a:latin typeface="楷体" panose="02010609060101010101" pitchFamily="49" charset="-122"/>
                <a:ea typeface="楷体" panose="02010609060101010101" pitchFamily="49" charset="-122"/>
              </a:rPr>
              <a:t>药品平铺是为了使药品有控制的逐渐分解，氧气平稳放出，便于收集。</a:t>
            </a:r>
          </a:p>
        </p:txBody>
      </p:sp>
      <p:sp>
        <p:nvSpPr>
          <p:cNvPr id="10" name="文本框 9"/>
          <p:cNvSpPr txBox="1"/>
          <p:nvPr>
            <p:custDataLst>
              <p:tags r:id="rId7"/>
            </p:custDataLst>
          </p:nvPr>
        </p:nvSpPr>
        <p:spPr>
          <a:xfrm>
            <a:off x="821055" y="2760345"/>
            <a:ext cx="7639050" cy="391478"/>
          </a:xfrm>
          <a:prstGeom prst="rect">
            <a:avLst/>
          </a:prstGeom>
          <a:noFill/>
        </p:spPr>
        <p:txBody>
          <a:bodyPr wrap="square" lIns="68580" tIns="34290" rIns="68580" bIns="34290" rtlCol="0">
            <a:spAutoFit/>
          </a:bodyPr>
          <a:lstStyle/>
          <a:p>
            <a:r>
              <a:rPr lang="zh-CN" altLang="en-US" sz="2100" b="1">
                <a:solidFill>
                  <a:srgbClr val="FF0000"/>
                </a:solidFill>
                <a:latin typeface="楷体" panose="02010609060101010101" pitchFamily="49" charset="-122"/>
                <a:ea typeface="楷体" panose="02010609060101010101" pitchFamily="49" charset="-122"/>
                <a:sym typeface="+mn-ea"/>
              </a:rPr>
              <a:t>防止高锰酸钾粉末随气流进入导管，造成导管堵塞。</a:t>
            </a:r>
          </a:p>
        </p:txBody>
      </p:sp>
      <p:sp>
        <p:nvSpPr>
          <p:cNvPr id="2" name="文本框 1"/>
          <p:cNvSpPr txBox="1"/>
          <p:nvPr>
            <p:custDataLst>
              <p:tags r:id="rId8"/>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9"/>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12481719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after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par>
                    <p:cTn id="19" fill="hold" nodeType="clickPar">
                      <p:stCondLst>
                        <p:cond delay="indefinite"/>
                      </p:stCondLst>
                      <p:childTnLst>
                        <p:par>
                          <p:cTn id="20" fill="hold" nodeType="after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childTnLst>
                          </p:cTn>
                        </p:par>
                      </p:childTnLst>
                    </p:cTn>
                  </p:par>
                  <p:par>
                    <p:cTn id="24" fill="hold" nodeType="clickPar">
                      <p:stCondLst>
                        <p:cond delay="indefinite"/>
                      </p:stCondLst>
                      <p:childTnLst>
                        <p:par>
                          <p:cTn id="25" fill="hold" nodeType="after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linds(horizontal)">
                                      <p:cBhvr>
                                        <p:cTn id="28" dur="500"/>
                                        <p:tgtEl>
                                          <p:spTgt spid="6"/>
                                        </p:tgtEl>
                                      </p:cBhvr>
                                    </p:animEffect>
                                  </p:childTnLst>
                                </p:cTn>
                              </p:par>
                            </p:childTnLst>
                          </p:cTn>
                        </p:par>
                      </p:childTnLst>
                    </p:cTn>
                  </p:par>
                  <p:par>
                    <p:cTn id="29" fill="hold" nodeType="clickPar">
                      <p:stCondLst>
                        <p:cond delay="indefinite"/>
                      </p:stCondLst>
                      <p:childTnLst>
                        <p:par>
                          <p:cTn id="30" fill="hold" nodeType="after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21" grpId="0"/>
      <p:bldP spid="17"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4"/>
          <p:cNvSpPr/>
          <p:nvPr>
            <p:custDataLst>
              <p:tags r:id="rId1"/>
            </p:custDataLst>
          </p:nvPr>
        </p:nvSpPr>
        <p:spPr>
          <a:xfrm>
            <a:off x="484347" y="1542574"/>
            <a:ext cx="3983831" cy="391478"/>
          </a:xfrm>
          <a:prstGeom prst="rect">
            <a:avLst/>
          </a:prstGeom>
          <a:noFill/>
          <a:ln w="9525">
            <a:noFill/>
          </a:ln>
        </p:spPr>
        <p:txBody>
          <a:bodyPr lIns="68580" tIns="34290" rIns="68580" bIns="34290">
            <a:spAutoFit/>
          </a:bodyPr>
          <a:lstStyle/>
          <a:p>
            <a:pPr eaLnBrk="0" hangingPunct="0">
              <a:spcBef>
                <a:spcPct val="30000"/>
              </a:spcBef>
            </a:pP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a:t>
            </a:r>
            <a:r>
              <a:rPr lang="en-US" altLang="zh-CN" sz="2100">
                <a:solidFill>
                  <a:srgbClr val="0000FF"/>
                </a:solidFill>
                <a:latin typeface="宋体" panose="02010600030101010101" pitchFamily="2" charset="-122"/>
                <a:ea typeface="宋体" panose="02010600030101010101" pitchFamily="2" charset="-122"/>
                <a:cs typeface="宋体" panose="02010600030101010101" pitchFamily="2" charset="-122"/>
              </a:rPr>
              <a:t>4</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点</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燃酒精灯加热</a:t>
            </a:r>
          </a:p>
        </p:txBody>
      </p:sp>
      <p:sp>
        <p:nvSpPr>
          <p:cNvPr id="92165" name="Rectangle 5"/>
          <p:cNvSpPr/>
          <p:nvPr>
            <p:custDataLst>
              <p:tags r:id="rId2"/>
            </p:custDataLst>
          </p:nvPr>
        </p:nvSpPr>
        <p:spPr>
          <a:xfrm>
            <a:off x="484109" y="3195876"/>
            <a:ext cx="2802731" cy="391478"/>
          </a:xfrm>
          <a:prstGeom prst="rect">
            <a:avLst/>
          </a:prstGeom>
          <a:noFill/>
          <a:ln w="9525">
            <a:noFill/>
          </a:ln>
        </p:spPr>
        <p:txBody>
          <a:bodyPr lIns="68580" tIns="34290" rIns="68580" bIns="34290">
            <a:spAutoFit/>
          </a:bodyPr>
          <a:lstStyle/>
          <a:p>
            <a:pPr eaLnBrk="0" hangingPunct="0">
              <a:spcBef>
                <a:spcPct val="30000"/>
              </a:spcBef>
            </a:pP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a:t>
            </a:r>
            <a:r>
              <a:rPr lang="en-US" altLang="zh-CN" sz="2100">
                <a:solidFill>
                  <a:srgbClr val="0000FF"/>
                </a:solidFill>
                <a:latin typeface="宋体" panose="02010600030101010101" pitchFamily="2" charset="-122"/>
                <a:ea typeface="宋体" panose="02010600030101010101" pitchFamily="2" charset="-122"/>
                <a:cs typeface="宋体" panose="02010600030101010101" pitchFamily="2" charset="-122"/>
              </a:rPr>
              <a:t>5</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收</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集气体</a:t>
            </a:r>
          </a:p>
        </p:txBody>
      </p:sp>
      <p:sp>
        <p:nvSpPr>
          <p:cNvPr id="92167" name="Rectangle 7"/>
          <p:cNvSpPr/>
          <p:nvPr>
            <p:custDataLst>
              <p:tags r:id="rId3"/>
            </p:custDataLst>
          </p:nvPr>
        </p:nvSpPr>
        <p:spPr>
          <a:xfrm>
            <a:off x="484109" y="562451"/>
            <a:ext cx="4679156" cy="391478"/>
          </a:xfrm>
          <a:prstGeom prst="rect">
            <a:avLst/>
          </a:prstGeom>
          <a:noFill/>
          <a:ln w="9525">
            <a:noFill/>
          </a:ln>
        </p:spPr>
        <p:txBody>
          <a:bodyPr lIns="68580" tIns="34290" rIns="68580" bIns="34290">
            <a:spAutoFit/>
          </a:bodyPr>
          <a:lstStyle/>
          <a:p>
            <a:pPr eaLnBrk="0" hangingPunct="0">
              <a:spcBef>
                <a:spcPct val="30000"/>
              </a:spcBef>
            </a:pP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a:t>
            </a:r>
            <a:r>
              <a:rPr lang="en-US" altLang="zh-CN" sz="2100">
                <a:solidFill>
                  <a:srgbClr val="0000FF"/>
                </a:solidFill>
                <a:latin typeface="宋体" panose="02010600030101010101" pitchFamily="2" charset="-122"/>
                <a:ea typeface="宋体" panose="02010600030101010101" pitchFamily="2" charset="-122"/>
                <a:cs typeface="宋体" panose="02010600030101010101" pitchFamily="2" charset="-122"/>
              </a:rPr>
              <a:t>3</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）固</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定</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装置</a:t>
            </a:r>
          </a:p>
        </p:txBody>
      </p:sp>
      <p:sp>
        <p:nvSpPr>
          <p:cNvPr id="6" name="文本框 5"/>
          <p:cNvSpPr txBox="1"/>
          <p:nvPr>
            <p:custDataLst>
              <p:tags r:id="rId4"/>
            </p:custDataLst>
          </p:nvPr>
        </p:nvSpPr>
        <p:spPr>
          <a:xfrm>
            <a:off x="1066800" y="1020604"/>
            <a:ext cx="7162324" cy="391478"/>
          </a:xfrm>
          <a:prstGeom prst="rect">
            <a:avLst/>
          </a:prstGeom>
          <a:solidFill>
            <a:schemeClr val="accent6">
              <a:lumMod val="20000"/>
              <a:lumOff val="80000"/>
            </a:schemeClr>
          </a:solidFill>
          <a:ln w="28575" cmpd="sng">
            <a:noFill/>
            <a:prstDash val="solid"/>
          </a:ln>
        </p:spPr>
        <p:txBody>
          <a:bodyPr wrap="square" lIns="68580" tIns="34290" rIns="68580" bIns="34290" rtlCol="0">
            <a:spAutoFit/>
          </a:bodyPr>
          <a:lstStyle/>
          <a:p>
            <a:r>
              <a:rPr lang="zh-CN" altLang="en-US" sz="2100" b="1">
                <a:latin typeface="楷体" panose="02010609060101010101" pitchFamily="49" charset="-122"/>
                <a:ea typeface="楷体" panose="02010609060101010101" pitchFamily="49" charset="-122"/>
                <a:cs typeface="楷体" panose="02010609060101010101" pitchFamily="49" charset="-122"/>
              </a:rPr>
              <a:t>注意：铁夹应</a:t>
            </a:r>
            <a:r>
              <a:rPr lang="zh-CN" altLang="en-US" sz="2100">
                <a:latin typeface="楷体" panose="02010609060101010101" pitchFamily="49" charset="-122"/>
                <a:ea typeface="楷体" panose="02010609060101010101" pitchFamily="49" charset="-122"/>
                <a:cs typeface="楷体" panose="02010609060101010101" pitchFamily="49" charset="-122"/>
              </a:rPr>
              <a:t>夹于距试管口</a:t>
            </a:r>
            <a:r>
              <a:rPr lang="en-US" altLang="zh-CN" sz="2100">
                <a:latin typeface="楷体" panose="02010609060101010101" pitchFamily="49" charset="-122"/>
                <a:ea typeface="楷体" panose="02010609060101010101" pitchFamily="49" charset="-122"/>
                <a:cs typeface="楷体" panose="02010609060101010101" pitchFamily="49" charset="-122"/>
              </a:rPr>
              <a:t>1/3</a:t>
            </a:r>
            <a:r>
              <a:rPr lang="zh-CN" altLang="en-US" sz="2100">
                <a:latin typeface="楷体" panose="02010609060101010101" pitchFamily="49" charset="-122"/>
                <a:ea typeface="楷体" panose="02010609060101010101" pitchFamily="49" charset="-122"/>
                <a:cs typeface="楷体" panose="02010609060101010101" pitchFamily="49" charset="-122"/>
              </a:rPr>
              <a:t>处，</a:t>
            </a:r>
            <a:r>
              <a:rPr lang="zh-CN" altLang="en-US" sz="2100" b="1">
                <a:latin typeface="楷体" panose="02010609060101010101" pitchFamily="49" charset="-122"/>
                <a:ea typeface="楷体" panose="02010609060101010101" pitchFamily="49" charset="-122"/>
                <a:cs typeface="楷体" panose="02010609060101010101" pitchFamily="49" charset="-122"/>
                <a:sym typeface="+mn-ea"/>
              </a:rPr>
              <a:t>试管口应</a:t>
            </a:r>
            <a:r>
              <a:rPr lang="zh-CN" altLang="en-US" sz="2100">
                <a:latin typeface="楷体" panose="02010609060101010101" pitchFamily="49" charset="-122"/>
                <a:ea typeface="楷体" panose="02010609060101010101" pitchFamily="49" charset="-122"/>
                <a:cs typeface="楷体" panose="02010609060101010101" pitchFamily="49" charset="-122"/>
                <a:sym typeface="+mn-ea"/>
              </a:rPr>
              <a:t>略向下倾斜。</a:t>
            </a:r>
            <a:endParaRPr lang="en-US" altLang="zh-CN" sz="2100">
              <a:latin typeface="楷体" pitchFamily="49" charset="-122"/>
              <a:ea typeface="楷体" pitchFamily="49" charset="-122"/>
              <a:cs typeface="楷体" panose="02010609060101010101" pitchFamily="49" charset="-122"/>
            </a:endParaRPr>
          </a:p>
        </p:txBody>
      </p:sp>
      <p:sp>
        <p:nvSpPr>
          <p:cNvPr id="10" name="文本框 9"/>
          <p:cNvSpPr txBox="1"/>
          <p:nvPr>
            <p:custDataLst>
              <p:tags r:id="rId5"/>
            </p:custDataLst>
          </p:nvPr>
        </p:nvSpPr>
        <p:spPr>
          <a:xfrm>
            <a:off x="1097756" y="2052638"/>
            <a:ext cx="7131368" cy="1037749"/>
          </a:xfrm>
          <a:prstGeom prst="rect">
            <a:avLst/>
          </a:prstGeom>
          <a:solidFill>
            <a:schemeClr val="accent4">
              <a:lumMod val="20000"/>
              <a:lumOff val="80000"/>
            </a:schemeClr>
          </a:solidFill>
          <a:ln w="28575" cmpd="sng">
            <a:noFill/>
            <a:prstDash val="solid"/>
          </a:ln>
        </p:spPr>
        <p:txBody>
          <a:bodyPr wrap="square" lIns="68580" tIns="34290" rIns="68580" bIns="34290">
            <a:spAutoFit/>
          </a:bodyPr>
          <a:lstStyle/>
          <a:p>
            <a:pPr>
              <a:lnSpc>
                <a:spcPct val="150000"/>
              </a:lnSpc>
            </a:pPr>
            <a:r>
              <a:rPr lang="zh-CN" altLang="en-US" sz="2100">
                <a:latin typeface="楷体" panose="02010609060101010101" pitchFamily="49" charset="-122"/>
                <a:ea typeface="楷体" panose="02010609060101010101" pitchFamily="49" charset="-122"/>
              </a:rPr>
              <a:t>注意：应先预热，再用外焰集中加热盛放药品的部位，防止试管受热不均而破裂</a:t>
            </a:r>
          </a:p>
        </p:txBody>
      </p:sp>
      <p:sp>
        <p:nvSpPr>
          <p:cNvPr id="7" name="文本框 6"/>
          <p:cNvSpPr txBox="1"/>
          <p:nvPr>
            <p:custDataLst>
              <p:tags r:id="rId6"/>
            </p:custDataLst>
          </p:nvPr>
        </p:nvSpPr>
        <p:spPr>
          <a:xfrm>
            <a:off x="1082517" y="3644742"/>
            <a:ext cx="7130891" cy="1037749"/>
          </a:xfrm>
          <a:prstGeom prst="rect">
            <a:avLst/>
          </a:prstGeom>
          <a:solidFill>
            <a:schemeClr val="accent3">
              <a:lumMod val="20000"/>
              <a:lumOff val="80000"/>
            </a:schemeClr>
          </a:solidFill>
          <a:ln w="28575" cmpd="sng">
            <a:noFill/>
            <a:prstDash val="solid"/>
          </a:ln>
        </p:spPr>
        <p:txBody>
          <a:bodyPr wrap="square" lIns="68580" tIns="34290" rIns="68580" bIns="34290">
            <a:spAutoFit/>
          </a:bodyPr>
          <a:lstStyle/>
          <a:p>
            <a:pPr>
              <a:lnSpc>
                <a:spcPct val="150000"/>
              </a:lnSpc>
            </a:pPr>
            <a:r>
              <a:rPr lang="zh-CN" altLang="en-US" sz="2100">
                <a:latin typeface="楷体" panose="02010609060101010101" pitchFamily="49" charset="-122"/>
                <a:ea typeface="楷体" panose="02010609060101010101" pitchFamily="49" charset="-122"/>
              </a:rPr>
              <a:t>注意：加热开始所产生的气泡不宜收集，</a:t>
            </a:r>
            <a:r>
              <a:rPr lang="zh-CN" altLang="en-US" sz="2100">
                <a:latin typeface="楷体" panose="02010609060101010101" pitchFamily="49" charset="-122"/>
                <a:ea typeface="楷体" panose="02010609060101010101" pitchFamily="49" charset="-122"/>
                <a:sym typeface="+mn-ea"/>
              </a:rPr>
              <a:t>当</a:t>
            </a:r>
            <a:r>
              <a:rPr lang="zh-CN" altLang="en-US" sz="2100" b="1">
                <a:solidFill>
                  <a:srgbClr val="FF0000"/>
                </a:solidFill>
                <a:latin typeface="楷体" panose="02010609060101010101" pitchFamily="49" charset="-122"/>
                <a:ea typeface="楷体" panose="02010609060101010101" pitchFamily="49" charset="-122"/>
                <a:sym typeface="+mn-ea"/>
              </a:rPr>
              <a:t>气泡连续、均匀放出</a:t>
            </a:r>
            <a:r>
              <a:rPr lang="zh-CN" altLang="en-US" sz="2100">
                <a:latin typeface="楷体" panose="02010609060101010101" pitchFamily="49" charset="-122"/>
                <a:ea typeface="楷体" panose="02010609060101010101" pitchFamily="49" charset="-122"/>
                <a:sym typeface="+mn-ea"/>
              </a:rPr>
              <a:t>时，再把导管口伸入集气瓶内收集氧气</a:t>
            </a:r>
            <a:endParaRPr lang="zh-CN" altLang="en-US" sz="2100">
              <a:latin typeface="楷体" panose="02010609060101010101" pitchFamily="49" charset="-122"/>
              <a:ea typeface="楷体" panose="02010609060101010101" pitchFamily="49" charset="-122"/>
            </a:endParaRPr>
          </a:p>
        </p:txBody>
      </p:sp>
      <p:sp>
        <p:nvSpPr>
          <p:cNvPr id="2" name="文本框 1"/>
          <p:cNvSpPr txBox="1"/>
          <p:nvPr>
            <p:custDataLst>
              <p:tags r:id="rId7"/>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8"/>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23489309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par>
                    <p:cTn id="12" fill="hold" nodeType="clickPar">
                      <p:stCondLst>
                        <p:cond delay="indefinite"/>
                      </p:stCondLst>
                      <p:childTnLst>
                        <p:par>
                          <p:cTn id="13" fill="hold" nodeType="after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216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after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childTnLst>
                          </p:cTn>
                        </p:par>
                      </p:childTnLst>
                    </p:cTn>
                  </p:par>
                  <p:par>
                    <p:cTn id="21" fill="hold" nodeType="clickPar">
                      <p:stCondLst>
                        <p:cond delay="indefinite"/>
                      </p:stCondLst>
                      <p:childTnLst>
                        <p:par>
                          <p:cTn id="22" fill="hold" nodeType="after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216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afterGroup">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linds(horizontal)">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4" grpId="0"/>
      <p:bldP spid="92165" grpId="0"/>
      <p:bldP spid="92167" grpId="0"/>
      <p:bldP spid="6" grpId="0" animBg="1"/>
      <p:bldP spid="10"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6" name="Rectangle 6"/>
          <p:cNvSpPr/>
          <p:nvPr>
            <p:custDataLst>
              <p:tags r:id="rId1"/>
            </p:custDataLst>
          </p:nvPr>
        </p:nvSpPr>
        <p:spPr>
          <a:xfrm>
            <a:off x="645557" y="567928"/>
            <a:ext cx="3789759" cy="391478"/>
          </a:xfrm>
          <a:prstGeom prst="rect">
            <a:avLst/>
          </a:prstGeom>
          <a:noFill/>
          <a:ln w="9525">
            <a:noFill/>
          </a:ln>
        </p:spPr>
        <p:txBody>
          <a:bodyPr lIns="68580" tIns="34290" rIns="68580" bIns="34290">
            <a:spAutoFit/>
          </a:bodyPr>
          <a:lstStyle/>
          <a:p>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a:t>
            </a:r>
            <a:r>
              <a:rPr lang="en-US" altLang="zh-CN" sz="2100">
                <a:solidFill>
                  <a:srgbClr val="0000FF"/>
                </a:solidFill>
                <a:latin typeface="宋体" panose="02010600030101010101" pitchFamily="2" charset="-122"/>
                <a:ea typeface="宋体" panose="02010600030101010101" pitchFamily="2" charset="-122"/>
                <a:cs typeface="宋体" panose="02010600030101010101" pitchFamily="2" charset="-122"/>
              </a:rPr>
              <a:t>6</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）把导管从水槽中</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移</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出</a:t>
            </a:r>
          </a:p>
        </p:txBody>
      </p:sp>
      <p:sp>
        <p:nvSpPr>
          <p:cNvPr id="92168" name="Rectangle 8"/>
          <p:cNvSpPr/>
          <p:nvPr>
            <p:custDataLst>
              <p:tags r:id="rId2"/>
            </p:custDataLst>
          </p:nvPr>
        </p:nvSpPr>
        <p:spPr>
          <a:xfrm>
            <a:off x="645557" y="1035844"/>
            <a:ext cx="3743325" cy="391478"/>
          </a:xfrm>
          <a:prstGeom prst="rect">
            <a:avLst/>
          </a:prstGeom>
          <a:noFill/>
          <a:ln w="9525">
            <a:noFill/>
          </a:ln>
        </p:spPr>
        <p:txBody>
          <a:bodyPr lIns="68580" tIns="34290" rIns="68580" bIns="34290">
            <a:spAutoFit/>
          </a:bodyPr>
          <a:lstStyle/>
          <a:p>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a:t>
            </a:r>
            <a:r>
              <a:rPr lang="en-US" altLang="zh-CN" sz="2100">
                <a:solidFill>
                  <a:srgbClr val="0000FF"/>
                </a:solidFill>
                <a:latin typeface="宋体" panose="02010600030101010101" pitchFamily="2" charset="-122"/>
                <a:ea typeface="宋体" panose="02010600030101010101" pitchFamily="2" charset="-122"/>
                <a:cs typeface="宋体" panose="02010600030101010101" pitchFamily="2" charset="-122"/>
              </a:rPr>
              <a:t>7</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a:t>
            </a:r>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rPr>
              <a:t>熄</a:t>
            </a:r>
            <a:r>
              <a:rPr lang="zh-CN" altLang="en-US" sz="2100">
                <a:solidFill>
                  <a:srgbClr val="0000FF"/>
                </a:solidFill>
                <a:latin typeface="宋体" panose="02010600030101010101" pitchFamily="2" charset="-122"/>
                <a:ea typeface="宋体" panose="02010600030101010101" pitchFamily="2" charset="-122"/>
                <a:cs typeface="宋体" panose="02010600030101010101" pitchFamily="2" charset="-122"/>
              </a:rPr>
              <a:t>灭酒精灯</a:t>
            </a:r>
          </a:p>
        </p:txBody>
      </p:sp>
      <p:sp>
        <p:nvSpPr>
          <p:cNvPr id="7" name="文本框 6"/>
          <p:cNvSpPr txBox="1"/>
          <p:nvPr>
            <p:custDataLst>
              <p:tags r:id="rId3"/>
            </p:custDataLst>
          </p:nvPr>
        </p:nvSpPr>
        <p:spPr>
          <a:xfrm>
            <a:off x="1330643" y="1558767"/>
            <a:ext cx="7195185" cy="1037749"/>
          </a:xfrm>
          <a:prstGeom prst="rect">
            <a:avLst/>
          </a:prstGeom>
          <a:solidFill>
            <a:schemeClr val="accent6">
              <a:lumMod val="20000"/>
              <a:lumOff val="80000"/>
            </a:schemeClr>
          </a:solidFill>
          <a:ln w="28575" cmpd="sng">
            <a:noFill/>
            <a:prstDash val="solid"/>
          </a:ln>
        </p:spPr>
        <p:txBody>
          <a:bodyPr wrap="square" lIns="68580" tIns="34290" rIns="68580" bIns="34290">
            <a:spAutoFit/>
          </a:bodyPr>
          <a:lstStyle/>
          <a:p>
            <a:pPr algn="l">
              <a:lnSpc>
                <a:spcPct val="150000"/>
              </a:lnSpc>
            </a:pPr>
            <a:r>
              <a:rPr lang="zh-CN" altLang="en-US" sz="2100">
                <a:latin typeface="楷体" panose="02010609060101010101" pitchFamily="49" charset="-122"/>
                <a:ea typeface="楷体" panose="02010609060101010101" pitchFamily="49" charset="-122"/>
              </a:rPr>
              <a:t>注意：先将移出导管，再熄灭酒精灯，是为了</a:t>
            </a:r>
            <a:r>
              <a:rPr lang="zh-CN" altLang="en-US" sz="2100" b="1">
                <a:solidFill>
                  <a:srgbClr val="FF0000"/>
                </a:solidFill>
                <a:latin typeface="楷体" panose="02010609060101010101" pitchFamily="49" charset="-122"/>
                <a:ea typeface="楷体" panose="02010609060101010101" pitchFamily="49" charset="-122"/>
                <a:sym typeface="+mn-ea"/>
              </a:rPr>
              <a:t>防止水倒吸入试管使试管破裂</a:t>
            </a:r>
            <a:endParaRPr lang="zh-CN" altLang="en-US" sz="2100">
              <a:latin typeface="楷体" panose="02010609060101010101" pitchFamily="49" charset="-122"/>
              <a:ea typeface="楷体" panose="02010609060101010101" pitchFamily="49" charset="-122"/>
            </a:endParaRPr>
          </a:p>
        </p:txBody>
      </p:sp>
      <p:sp>
        <p:nvSpPr>
          <p:cNvPr id="11276" name="Rectangle 14"/>
          <p:cNvSpPr/>
          <p:nvPr>
            <p:custDataLst>
              <p:tags r:id="rId4"/>
            </p:custDataLst>
          </p:nvPr>
        </p:nvSpPr>
        <p:spPr>
          <a:xfrm>
            <a:off x="572692" y="2684860"/>
            <a:ext cx="2153840" cy="391478"/>
          </a:xfrm>
          <a:prstGeom prst="rect">
            <a:avLst/>
          </a:prstGeom>
          <a:noFill/>
          <a:ln w="9525">
            <a:noFill/>
          </a:ln>
        </p:spPr>
        <p:txBody>
          <a:bodyPr lIns="68580" tIns="34290" rIns="68580" bIns="34290">
            <a:spAutoFit/>
          </a:bodyPr>
          <a:lstStyle/>
          <a:p>
            <a:pPr>
              <a:spcBef>
                <a:spcPct val="50000"/>
              </a:spcBef>
            </a:pPr>
            <a:r>
              <a:rPr lang="en-US" altLang="zh-CN" sz="2100" b="1">
                <a:latin typeface="宋体" panose="02010600030101010101" pitchFamily="2" charset="-122"/>
                <a:ea typeface="宋体" panose="02010600030101010101" pitchFamily="2" charset="-122"/>
                <a:cs typeface="宋体" panose="02010600030101010101" pitchFamily="2" charset="-122"/>
              </a:rPr>
              <a:t>4.</a:t>
            </a:r>
            <a:r>
              <a:rPr lang="zh-CN" altLang="en-US" sz="2100" b="1">
                <a:latin typeface="宋体" panose="02010600030101010101" pitchFamily="2" charset="-122"/>
                <a:ea typeface="宋体" panose="02010600030101010101" pitchFamily="2" charset="-122"/>
                <a:cs typeface="宋体" panose="02010600030101010101" pitchFamily="2" charset="-122"/>
              </a:rPr>
              <a:t>收集方法</a:t>
            </a:r>
          </a:p>
        </p:txBody>
      </p:sp>
      <p:sp>
        <p:nvSpPr>
          <p:cNvPr id="8" name="文本框 7"/>
          <p:cNvSpPr txBox="1"/>
          <p:nvPr>
            <p:custDataLst>
              <p:tags r:id="rId5"/>
            </p:custDataLst>
          </p:nvPr>
        </p:nvSpPr>
        <p:spPr>
          <a:xfrm>
            <a:off x="875348" y="3076575"/>
            <a:ext cx="7871460" cy="1037749"/>
          </a:xfrm>
          <a:prstGeom prst="rect">
            <a:avLst/>
          </a:prstGeom>
          <a:noFill/>
        </p:spPr>
        <p:txBody>
          <a:bodyPr wrap="square" lIns="68580" tIns="34290" rIns="68580" bIns="34290" rtlCol="0" anchor="t">
            <a:spAutoFit/>
          </a:bodyPr>
          <a:lstStyle/>
          <a:p>
            <a:pPr fontAlgn="auto">
              <a:lnSpc>
                <a:spcPct val="150000"/>
              </a:lnSpc>
            </a:pPr>
            <a:r>
              <a:rPr lang="zh-CN" altLang="en-US" sz="2100">
                <a:solidFill>
                  <a:srgbClr val="6600FF"/>
                </a:solidFill>
                <a:latin typeface="宋体" panose="02010600030101010101" pitchFamily="2" charset="-122"/>
                <a:ea typeface="宋体" panose="02010600030101010101" pitchFamily="2" charset="-122"/>
                <a:sym typeface="+mn-ea"/>
              </a:rPr>
              <a:t>常见气体的收集方法有以下几种，根据氧气的性质，选择适合氧气的收集方法。</a:t>
            </a:r>
            <a:endParaRPr lang="zh-CN" altLang="en-US" sz="2100"/>
          </a:p>
        </p:txBody>
      </p:sp>
      <p:sp>
        <p:nvSpPr>
          <p:cNvPr id="2" name="文本框 1"/>
          <p:cNvSpPr txBox="1"/>
          <p:nvPr>
            <p:custDataLst>
              <p:tags r:id="rId6"/>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7"/>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37140417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after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par>
                    <p:cTn id="16" fill="hold" nodeType="clickPar">
                      <p:stCondLst>
                        <p:cond delay="indefinite"/>
                      </p:stCondLst>
                      <p:childTnLst>
                        <p:par>
                          <p:cTn id="17" fill="hold" nodeType="after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1276"/>
                                        </p:tgtEl>
                                        <p:attrNameLst>
                                          <p:attrName>style.visibility</p:attrName>
                                        </p:attrNameLst>
                                      </p:cBhvr>
                                      <p:to>
                                        <p:strVal val="visible"/>
                                      </p:to>
                                    </p:set>
                                    <p:animEffect transition="in" filter="blinds(horizontal)">
                                      <p:cBhvr>
                                        <p:cTn id="20" dur="500"/>
                                        <p:tgtEl>
                                          <p:spTgt spid="11276"/>
                                        </p:tgtEl>
                                      </p:cBhvr>
                                    </p:animEffect>
                                  </p:childTnLst>
                                </p:cTn>
                              </p:par>
                            </p:childTnLst>
                          </p:cTn>
                        </p:par>
                      </p:childTnLst>
                    </p:cTn>
                  </p:par>
                  <p:par>
                    <p:cTn id="21" fill="hold" nodeType="clickPar">
                      <p:stCondLst>
                        <p:cond delay="indefinite"/>
                      </p:stCondLst>
                      <p:childTnLst>
                        <p:par>
                          <p:cTn id="22" fill="hold" nodeType="after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6" grpId="0"/>
      <p:bldP spid="92168" grpId="0"/>
      <p:bldP spid="7" grpId="0" animBg="1"/>
      <p:bldP spid="1127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6375083" y="1941672"/>
            <a:ext cx="2337435" cy="1522571"/>
          </a:xfrm>
          <a:prstGeom prst="rect">
            <a:avLst/>
          </a:prstGeom>
          <a:noFill/>
          <a:ln w="9525">
            <a:noFill/>
          </a:ln>
        </p:spPr>
        <p:txBody>
          <a:bodyPr wrap="square" lIns="68580" tIns="34290" rIns="68580" bIns="34290" anchor="t">
            <a:spAutoFit/>
          </a:bodyPr>
          <a:lstStyle/>
          <a:p>
            <a:pPr fontAlgn="auto">
              <a:lnSpc>
                <a:spcPct val="150000"/>
              </a:lnSpc>
            </a:pPr>
            <a:r>
              <a:rPr lang="en-US" altLang="zh-CN" sz="2100">
                <a:solidFill>
                  <a:srgbClr val="000000"/>
                </a:solidFill>
                <a:latin typeface="宋体" panose="02010600030101010101" pitchFamily="2" charset="-122"/>
                <a:ea typeface="宋体" panose="02010600030101010101" pitchFamily="2" charset="-122"/>
                <a:sym typeface="+mn-ea"/>
              </a:rPr>
              <a:t>③</a:t>
            </a:r>
            <a:r>
              <a:rPr lang="zh-CN" altLang="en-US" sz="2100" b="1">
                <a:solidFill>
                  <a:srgbClr val="FF0000"/>
                </a:solidFill>
                <a:latin typeface="宋体" panose="02010600030101010101" pitchFamily="2" charset="-122"/>
                <a:ea typeface="宋体" panose="02010600030101010101" pitchFamily="2" charset="-122"/>
              </a:rPr>
              <a:t>排水集气法</a:t>
            </a:r>
            <a:r>
              <a:rPr lang="zh-CN" altLang="en-US" sz="2100">
                <a:solidFill>
                  <a:srgbClr val="6600FF"/>
                </a:solidFill>
                <a:latin typeface="宋体" panose="02010600030101010101" pitchFamily="2" charset="-122"/>
                <a:ea typeface="宋体" panose="02010600030101010101" pitchFamily="2" charset="-122"/>
              </a:rPr>
              <a:t>（适用于收集不易溶于水的气体）；</a:t>
            </a:r>
          </a:p>
        </p:txBody>
      </p:sp>
      <p:pic>
        <p:nvPicPr>
          <p:cNvPr id="9" name="图片 8" descr="QQ截图20200715221252"/>
          <p:cNvPicPr>
            <a:picLocks noChangeAspect="1"/>
          </p:cNvPicPr>
          <p:nvPr>
            <p:custDataLst>
              <p:tags r:id="rId2"/>
            </p:custDataLst>
          </p:nvPr>
        </p:nvPicPr>
        <p:blipFill>
          <a:blip r:embed="rId17"/>
          <a:srcRect l="-2286" t="19210"/>
          <a:stretch>
            <a:fillRect/>
          </a:stretch>
        </p:blipFill>
        <p:spPr>
          <a:xfrm>
            <a:off x="7018020" y="488633"/>
            <a:ext cx="1555909" cy="1373981"/>
          </a:xfrm>
          <a:prstGeom prst="rect">
            <a:avLst/>
          </a:prstGeom>
        </p:spPr>
      </p:pic>
      <p:pic>
        <p:nvPicPr>
          <p:cNvPr id="12" name="图片 44034" descr="1"/>
          <p:cNvPicPr>
            <a:picLocks noChangeAspect="1"/>
          </p:cNvPicPr>
          <p:nvPr>
            <p:custDataLst>
              <p:tags r:id="rId3"/>
            </p:custDataLst>
          </p:nvPr>
        </p:nvPicPr>
        <p:blipFill>
          <a:blip r:embed="rId18"/>
          <a:stretch>
            <a:fillRect/>
          </a:stretch>
        </p:blipFill>
        <p:spPr>
          <a:xfrm>
            <a:off x="574834" y="488633"/>
            <a:ext cx="2953226" cy="1813084"/>
          </a:xfrm>
          <a:prstGeom prst="rect">
            <a:avLst/>
          </a:prstGeom>
          <a:noFill/>
          <a:ln w="9525">
            <a:noFill/>
          </a:ln>
        </p:spPr>
      </p:pic>
      <p:pic>
        <p:nvPicPr>
          <p:cNvPr id="44038" name="图片 44038" descr="3"/>
          <p:cNvPicPr>
            <a:picLocks noChangeAspect="1"/>
          </p:cNvPicPr>
          <p:nvPr>
            <p:custDataLst>
              <p:tags r:id="rId4"/>
            </p:custDataLst>
          </p:nvPr>
        </p:nvPicPr>
        <p:blipFill>
          <a:blip r:embed="rId19"/>
          <a:srcRect l="393" t="20017" r="15111" b="2891"/>
          <a:stretch>
            <a:fillRect/>
          </a:stretch>
        </p:blipFill>
        <p:spPr>
          <a:xfrm>
            <a:off x="3732848" y="488633"/>
            <a:ext cx="2047875" cy="1333500"/>
          </a:xfrm>
          <a:prstGeom prst="rect">
            <a:avLst/>
          </a:prstGeom>
          <a:noFill/>
          <a:ln w="9525">
            <a:noFill/>
          </a:ln>
        </p:spPr>
      </p:pic>
      <p:sp>
        <p:nvSpPr>
          <p:cNvPr id="44070" name="直接连接符 44070"/>
          <p:cNvSpPr/>
          <p:nvPr>
            <p:custDataLst>
              <p:tags r:id="rId5"/>
            </p:custDataLst>
          </p:nvPr>
        </p:nvSpPr>
        <p:spPr>
          <a:xfrm>
            <a:off x="1087579" y="878505"/>
            <a:ext cx="231422" cy="0"/>
          </a:xfrm>
          <a:prstGeom prst="line">
            <a:avLst/>
          </a:prstGeom>
          <a:ln w="38100" cap="flat" cmpd="sng">
            <a:solidFill>
              <a:srgbClr val="FF0000"/>
            </a:solidFill>
            <a:prstDash val="solid"/>
            <a:round/>
            <a:headEnd type="none" w="med" len="med"/>
            <a:tailEnd type="triangle" w="med" len="med"/>
          </a:ln>
        </p:spPr>
        <p:txBody>
          <a:bodyPr lIns="68580" tIns="34290" rIns="68580" bIns="34290"/>
          <a:lstStyle/>
          <a:p>
            <a:endParaRPr/>
          </a:p>
        </p:txBody>
      </p:sp>
      <p:sp>
        <p:nvSpPr>
          <p:cNvPr id="2" name="文本框 1"/>
          <p:cNvSpPr txBox="1"/>
          <p:nvPr>
            <p:custDataLst>
              <p:tags r:id="rId6"/>
            </p:custDataLst>
          </p:nvPr>
        </p:nvSpPr>
        <p:spPr>
          <a:xfrm>
            <a:off x="478155" y="1941672"/>
            <a:ext cx="2343150" cy="1522571"/>
          </a:xfrm>
          <a:prstGeom prst="rect">
            <a:avLst/>
          </a:prstGeom>
          <a:noFill/>
        </p:spPr>
        <p:txBody>
          <a:bodyPr wrap="square" lIns="68580" tIns="34290" rIns="68580" bIns="34290" rtlCol="0" anchor="t">
            <a:spAutoFit/>
          </a:bodyPr>
          <a:lstStyle/>
          <a:p>
            <a:pPr algn="l" fontAlgn="auto">
              <a:lnSpc>
                <a:spcPct val="150000"/>
              </a:lnSpc>
            </a:pPr>
            <a:r>
              <a:rPr lang="en-US" altLang="zh-CN" sz="2100">
                <a:solidFill>
                  <a:srgbClr val="000000"/>
                </a:solidFill>
                <a:latin typeface="宋体" panose="02010600030101010101" pitchFamily="2" charset="-122"/>
                <a:ea typeface="宋体" panose="02010600030101010101" pitchFamily="2" charset="-122"/>
                <a:sym typeface="+mn-ea"/>
              </a:rPr>
              <a:t>①</a:t>
            </a:r>
            <a:r>
              <a:rPr lang="zh-CN" altLang="en-US" sz="2100" b="1">
                <a:solidFill>
                  <a:srgbClr val="FF0000"/>
                </a:solidFill>
                <a:latin typeface="宋体" panose="02010600030101010101" pitchFamily="2" charset="-122"/>
                <a:ea typeface="宋体" panose="02010600030101010101" pitchFamily="2" charset="-122"/>
                <a:sym typeface="+mn-ea"/>
              </a:rPr>
              <a:t>向上排空气法</a:t>
            </a:r>
            <a:r>
              <a:rPr lang="zh-CN" altLang="en-US" sz="2100">
                <a:solidFill>
                  <a:srgbClr val="6600FF"/>
                </a:solidFill>
                <a:latin typeface="宋体" panose="02010600030101010101" pitchFamily="2" charset="-122"/>
                <a:ea typeface="宋体" panose="02010600030101010101" pitchFamily="2" charset="-122"/>
                <a:sym typeface="+mn-ea"/>
              </a:rPr>
              <a:t>（适用于收集密度比空气大的气体）</a:t>
            </a:r>
            <a:endParaRPr lang="zh-CN" altLang="en-US" sz="2100"/>
          </a:p>
        </p:txBody>
      </p:sp>
      <p:sp>
        <p:nvSpPr>
          <p:cNvPr id="13" name="文本框 12"/>
          <p:cNvSpPr txBox="1"/>
          <p:nvPr>
            <p:custDataLst>
              <p:tags r:id="rId7"/>
            </p:custDataLst>
          </p:nvPr>
        </p:nvSpPr>
        <p:spPr>
          <a:xfrm>
            <a:off x="3450431" y="1941672"/>
            <a:ext cx="2319338" cy="1522571"/>
          </a:xfrm>
          <a:prstGeom prst="rect">
            <a:avLst/>
          </a:prstGeom>
          <a:noFill/>
        </p:spPr>
        <p:txBody>
          <a:bodyPr wrap="square" lIns="68580" tIns="34290" rIns="68580" bIns="34290" rtlCol="0" anchor="t">
            <a:spAutoFit/>
          </a:bodyPr>
          <a:lstStyle/>
          <a:p>
            <a:pPr algn="l" fontAlgn="auto">
              <a:lnSpc>
                <a:spcPct val="150000"/>
              </a:lnSpc>
            </a:pPr>
            <a:r>
              <a:rPr lang="en-US" altLang="zh-CN" sz="2100">
                <a:solidFill>
                  <a:srgbClr val="000000"/>
                </a:solidFill>
                <a:latin typeface="宋体" panose="02010600030101010101" pitchFamily="2" charset="-122"/>
                <a:ea typeface="宋体" panose="02010600030101010101" pitchFamily="2" charset="-122"/>
                <a:sym typeface="+mn-ea"/>
              </a:rPr>
              <a:t>②</a:t>
            </a:r>
            <a:r>
              <a:rPr lang="zh-CN" altLang="en-US" sz="2100" b="1">
                <a:solidFill>
                  <a:srgbClr val="FF0000"/>
                </a:solidFill>
                <a:latin typeface="宋体" panose="02010600030101010101" pitchFamily="2" charset="-122"/>
                <a:ea typeface="宋体" panose="02010600030101010101" pitchFamily="2" charset="-122"/>
                <a:sym typeface="+mn-ea"/>
              </a:rPr>
              <a:t>向下排空气法</a:t>
            </a:r>
            <a:r>
              <a:rPr lang="zh-CN" altLang="en-US" sz="2100">
                <a:solidFill>
                  <a:srgbClr val="6600FF"/>
                </a:solidFill>
                <a:latin typeface="宋体" panose="02010600030101010101" pitchFamily="2" charset="-122"/>
                <a:ea typeface="宋体" panose="02010600030101010101" pitchFamily="2" charset="-122"/>
                <a:sym typeface="+mn-ea"/>
              </a:rPr>
              <a:t>（适用于收集密度比空气小的气体）</a:t>
            </a:r>
            <a:endParaRPr lang="zh-CN" altLang="en-US" sz="2100"/>
          </a:p>
        </p:txBody>
      </p:sp>
      <p:sp>
        <p:nvSpPr>
          <p:cNvPr id="14" name="文本框 13"/>
          <p:cNvSpPr txBox="1"/>
          <p:nvPr>
            <p:custDataLst>
              <p:tags r:id="rId8"/>
            </p:custDataLst>
          </p:nvPr>
        </p:nvSpPr>
        <p:spPr>
          <a:xfrm>
            <a:off x="478155" y="3605213"/>
            <a:ext cx="8070533" cy="1037749"/>
          </a:xfrm>
          <a:prstGeom prst="rect">
            <a:avLst/>
          </a:prstGeom>
          <a:noFill/>
          <a:ln w="28575" cmpd="sng">
            <a:solidFill>
              <a:schemeClr val="accent1">
                <a:shade val="50000"/>
              </a:schemeClr>
            </a:solidFill>
            <a:prstDash val="sysDash"/>
          </a:ln>
        </p:spPr>
        <p:txBody>
          <a:bodyPr wrap="square" lIns="68580" tIns="34290" rIns="68580" bIns="34290" rtlCol="0" anchor="t">
            <a:spAutoFit/>
          </a:bodyPr>
          <a:lstStyle/>
          <a:p>
            <a:pPr fontAlgn="auto">
              <a:lnSpc>
                <a:spcPct val="150000"/>
              </a:lnSpc>
            </a:pPr>
            <a:r>
              <a:rPr lang="zh-CN" altLang="en-US" sz="2100" b="1">
                <a:latin typeface="宋体" panose="02010600030101010101" pitchFamily="2" charset="-122"/>
                <a:ea typeface="宋体" panose="02010600030101010101" pitchFamily="2" charset="-122"/>
                <a:sym typeface="+mn-ea"/>
              </a:rPr>
              <a:t>因为氧气不易溶于水，且密度比空气大，所以氧气可用</a:t>
            </a:r>
            <a:r>
              <a:rPr lang="zh-CN" altLang="en-US" sz="2100" b="1">
                <a:solidFill>
                  <a:srgbClr val="FF0000"/>
                </a:solidFill>
                <a:latin typeface="宋体" panose="02010600030101010101" pitchFamily="2" charset="-122"/>
                <a:ea typeface="宋体" panose="02010600030101010101" pitchFamily="2" charset="-122"/>
                <a:sym typeface="+mn-ea"/>
              </a:rPr>
              <a:t>排水集气法</a:t>
            </a:r>
            <a:r>
              <a:rPr lang="zh-CN" altLang="en-US" sz="2100" b="1">
                <a:latin typeface="宋体" panose="02010600030101010101" pitchFamily="2" charset="-122"/>
                <a:ea typeface="宋体" panose="02010600030101010101" pitchFamily="2" charset="-122"/>
                <a:sym typeface="+mn-ea"/>
              </a:rPr>
              <a:t>或</a:t>
            </a:r>
            <a:r>
              <a:rPr lang="zh-CN" altLang="en-US" sz="2100" b="1">
                <a:solidFill>
                  <a:srgbClr val="FF0000"/>
                </a:solidFill>
                <a:latin typeface="宋体" panose="02010600030101010101" pitchFamily="2" charset="-122"/>
                <a:ea typeface="宋体" panose="02010600030101010101" pitchFamily="2" charset="-122"/>
                <a:sym typeface="+mn-ea"/>
              </a:rPr>
              <a:t>向上排空气法</a:t>
            </a:r>
            <a:r>
              <a:rPr lang="zh-CN" altLang="en-US" sz="2100" b="1">
                <a:latin typeface="宋体" panose="02010600030101010101" pitchFamily="2" charset="-122"/>
                <a:ea typeface="宋体" panose="02010600030101010101" pitchFamily="2" charset="-122"/>
                <a:sym typeface="+mn-ea"/>
              </a:rPr>
              <a:t>收集。</a:t>
            </a:r>
          </a:p>
        </p:txBody>
      </p:sp>
      <p:sp>
        <p:nvSpPr>
          <p:cNvPr id="15" name="直接连接符 44070"/>
          <p:cNvSpPr/>
          <p:nvPr>
            <p:custDataLst>
              <p:tags r:id="rId9"/>
            </p:custDataLst>
          </p:nvPr>
        </p:nvSpPr>
        <p:spPr>
          <a:xfrm>
            <a:off x="3840304" y="1564305"/>
            <a:ext cx="231422" cy="0"/>
          </a:xfrm>
          <a:prstGeom prst="line">
            <a:avLst/>
          </a:prstGeom>
          <a:ln w="38100" cap="flat" cmpd="sng">
            <a:solidFill>
              <a:srgbClr val="FF0000"/>
            </a:solidFill>
            <a:prstDash val="solid"/>
            <a:round/>
            <a:headEnd type="none" w="med" len="med"/>
            <a:tailEnd type="triangle" w="med" len="med"/>
          </a:ln>
        </p:spPr>
        <p:txBody>
          <a:bodyPr lIns="68580" tIns="34290" rIns="68580" bIns="34290"/>
          <a:lstStyle/>
          <a:p>
            <a:endParaRPr/>
          </a:p>
        </p:txBody>
      </p:sp>
      <p:sp>
        <p:nvSpPr>
          <p:cNvPr id="16" name="直接连接符 44070"/>
          <p:cNvSpPr/>
          <p:nvPr>
            <p:custDataLst>
              <p:tags r:id="rId10"/>
            </p:custDataLst>
          </p:nvPr>
        </p:nvSpPr>
        <p:spPr>
          <a:xfrm>
            <a:off x="6786386" y="697530"/>
            <a:ext cx="231422" cy="0"/>
          </a:xfrm>
          <a:prstGeom prst="line">
            <a:avLst/>
          </a:prstGeom>
          <a:ln w="38100" cap="flat" cmpd="sng">
            <a:solidFill>
              <a:srgbClr val="FF0000"/>
            </a:solidFill>
            <a:prstDash val="solid"/>
            <a:round/>
            <a:headEnd type="none" w="med" len="med"/>
            <a:tailEnd type="triangle" w="med" len="med"/>
          </a:ln>
        </p:spPr>
        <p:txBody>
          <a:bodyPr lIns="68580" tIns="34290" rIns="68580" bIns="34290"/>
          <a:lstStyle/>
          <a:p>
            <a:endParaRPr/>
          </a:p>
        </p:txBody>
      </p:sp>
      <p:sp>
        <p:nvSpPr>
          <p:cNvPr id="44036" name="文本框 44036"/>
          <p:cNvSpPr txBox="1"/>
          <p:nvPr>
            <p:custDataLst>
              <p:tags r:id="rId11"/>
            </p:custDataLst>
          </p:nvPr>
        </p:nvSpPr>
        <p:spPr>
          <a:xfrm>
            <a:off x="517684" y="706279"/>
            <a:ext cx="634365" cy="345281"/>
          </a:xfrm>
          <a:prstGeom prst="rect">
            <a:avLst/>
          </a:prstGeom>
          <a:noFill/>
          <a:ln w="9525">
            <a:noFill/>
          </a:ln>
        </p:spPr>
        <p:txBody>
          <a:bodyPr wrap="square" lIns="68580" tIns="34290" rIns="68580" bIns="34290" anchor="t">
            <a:spAutoFit/>
          </a:bodyPr>
          <a:lstStyle/>
          <a:p>
            <a:pPr>
              <a:spcBef>
                <a:spcPct val="50000"/>
              </a:spcBef>
            </a:pPr>
            <a:r>
              <a:rPr lang="zh-CN" altLang="en-US" b="1">
                <a:solidFill>
                  <a:srgbClr val="FF0000"/>
                </a:solidFill>
                <a:latin typeface="宋体" panose="02010600030101010101" pitchFamily="2" charset="-122"/>
                <a:ea typeface="宋体" panose="02010600030101010101" pitchFamily="2" charset="-122"/>
              </a:rPr>
              <a:t>气体</a:t>
            </a:r>
          </a:p>
        </p:txBody>
      </p:sp>
      <p:sp>
        <p:nvSpPr>
          <p:cNvPr id="17" name="文本框 44036"/>
          <p:cNvSpPr txBox="1"/>
          <p:nvPr>
            <p:custDataLst>
              <p:tags r:id="rId12"/>
            </p:custDataLst>
          </p:nvPr>
        </p:nvSpPr>
        <p:spPr>
          <a:xfrm>
            <a:off x="3224689" y="1392079"/>
            <a:ext cx="634365" cy="345281"/>
          </a:xfrm>
          <a:prstGeom prst="rect">
            <a:avLst/>
          </a:prstGeom>
          <a:noFill/>
          <a:ln w="9525">
            <a:noFill/>
          </a:ln>
        </p:spPr>
        <p:txBody>
          <a:bodyPr wrap="square" lIns="68580" tIns="34290" rIns="68580" bIns="34290" anchor="t">
            <a:spAutoFit/>
          </a:bodyPr>
          <a:lstStyle/>
          <a:p>
            <a:pPr>
              <a:spcBef>
                <a:spcPct val="50000"/>
              </a:spcBef>
            </a:pPr>
            <a:r>
              <a:rPr lang="zh-CN" altLang="en-US" b="1">
                <a:solidFill>
                  <a:srgbClr val="FF0000"/>
                </a:solidFill>
                <a:latin typeface="宋体" panose="02010600030101010101" pitchFamily="2" charset="-122"/>
                <a:ea typeface="宋体" panose="02010600030101010101" pitchFamily="2" charset="-122"/>
              </a:rPr>
              <a:t>气体</a:t>
            </a:r>
          </a:p>
        </p:txBody>
      </p:sp>
      <p:sp>
        <p:nvSpPr>
          <p:cNvPr id="18" name="文本框 44036"/>
          <p:cNvSpPr txBox="1"/>
          <p:nvPr>
            <p:custDataLst>
              <p:tags r:id="rId13"/>
            </p:custDataLst>
          </p:nvPr>
        </p:nvSpPr>
        <p:spPr>
          <a:xfrm>
            <a:off x="6152198" y="533400"/>
            <a:ext cx="634365" cy="345281"/>
          </a:xfrm>
          <a:prstGeom prst="rect">
            <a:avLst/>
          </a:prstGeom>
          <a:noFill/>
          <a:ln w="9525">
            <a:noFill/>
          </a:ln>
        </p:spPr>
        <p:txBody>
          <a:bodyPr wrap="square" lIns="68580" tIns="34290" rIns="68580" bIns="34290" anchor="t">
            <a:spAutoFit/>
          </a:bodyPr>
          <a:lstStyle/>
          <a:p>
            <a:pPr>
              <a:spcBef>
                <a:spcPct val="50000"/>
              </a:spcBef>
            </a:pPr>
            <a:r>
              <a:rPr lang="zh-CN" altLang="en-US" b="1">
                <a:solidFill>
                  <a:srgbClr val="FF0000"/>
                </a:solidFill>
                <a:latin typeface="宋体" panose="02010600030101010101" pitchFamily="2" charset="-122"/>
                <a:ea typeface="宋体" panose="02010600030101010101" pitchFamily="2" charset="-122"/>
              </a:rPr>
              <a:t>气体</a:t>
            </a:r>
          </a:p>
        </p:txBody>
      </p:sp>
      <p:sp>
        <p:nvSpPr>
          <p:cNvPr id="4" name="文本框 3"/>
          <p:cNvSpPr txBox="1"/>
          <p:nvPr>
            <p:custDataLst>
              <p:tags r:id="rId14"/>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15"/>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20510757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4036"/>
                                        </p:tgtEl>
                                        <p:attrNameLst>
                                          <p:attrName>style.visibility</p:attrName>
                                        </p:attrNameLst>
                                      </p:cBhvr>
                                      <p:to>
                                        <p:strVal val="visible"/>
                                      </p:to>
                                    </p:set>
                                    <p:animEffect transition="in" filter="blinds(horizontal)">
                                      <p:cBhvr>
                                        <p:cTn id="12" dur="500"/>
                                        <p:tgtEl>
                                          <p:spTgt spid="44036"/>
                                        </p:tgtEl>
                                      </p:cBhvr>
                                    </p:animEffect>
                                  </p:childTnLst>
                                </p:cTn>
                              </p:par>
                              <p:par>
                                <p:cTn id="13" presetID="3" presetClass="entr" presetSubtype="10" fill="hold" nodeType="withEffect">
                                  <p:stCondLst>
                                    <p:cond delay="0"/>
                                  </p:stCondLst>
                                  <p:childTnLst>
                                    <p:set>
                                      <p:cBhvr>
                                        <p:cTn id="14" dur="1" fill="hold">
                                          <p:stCondLst>
                                            <p:cond delay="0"/>
                                          </p:stCondLst>
                                        </p:cTn>
                                        <p:tgtEl>
                                          <p:spTgt spid="44070"/>
                                        </p:tgtEl>
                                        <p:attrNameLst>
                                          <p:attrName>style.visibility</p:attrName>
                                        </p:attrNameLst>
                                      </p:cBhvr>
                                      <p:to>
                                        <p:strVal val="visible"/>
                                      </p:to>
                                    </p:set>
                                    <p:animEffect transition="in" filter="blinds(horizontal)">
                                      <p:cBhvr>
                                        <p:cTn id="15" dur="500"/>
                                        <p:tgtEl>
                                          <p:spTgt spid="44070"/>
                                        </p:tgtEl>
                                      </p:cBhvr>
                                    </p:animEffect>
                                  </p:childTnLst>
                                </p:cTn>
                              </p:par>
                            </p:childTnLst>
                          </p:cTn>
                        </p:par>
                      </p:childTnLst>
                    </p:cTn>
                  </p:par>
                  <p:par>
                    <p:cTn id="16" fill="hold" nodeType="clickPar">
                      <p:stCondLst>
                        <p:cond delay="indefinite"/>
                      </p:stCondLst>
                      <p:childTnLst>
                        <p:par>
                          <p:cTn id="17" fill="hold" nodeType="after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par>
                    <p:cTn id="21" fill="hold" nodeType="clickPar">
                      <p:stCondLst>
                        <p:cond delay="indefinite"/>
                      </p:stCondLst>
                      <p:childTnLst>
                        <p:par>
                          <p:cTn id="22" fill="hold" nodeType="after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linds(horizontal)">
                                      <p:cBhvr>
                                        <p:cTn id="25" dur="500"/>
                                        <p:tgtEl>
                                          <p:spTgt spid="17"/>
                                        </p:tgtEl>
                                      </p:cBhvr>
                                    </p:animEffect>
                                  </p:childTnLst>
                                </p:cTn>
                              </p:par>
                              <p:par>
                                <p:cTn id="26" presetID="3" presetClass="entr" presetSubtype="1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linds(horizontal)">
                                      <p:cBhvr>
                                        <p:cTn id="28" dur="500"/>
                                        <p:tgtEl>
                                          <p:spTgt spid="15"/>
                                        </p:tgtEl>
                                      </p:cBhvr>
                                    </p:animEffect>
                                  </p:childTnLst>
                                </p:cTn>
                              </p:par>
                            </p:childTnLst>
                          </p:cTn>
                        </p:par>
                      </p:childTnLst>
                    </p:cTn>
                  </p:par>
                  <p:par>
                    <p:cTn id="29" fill="hold" nodeType="clickPar">
                      <p:stCondLst>
                        <p:cond delay="indefinite"/>
                      </p:stCondLst>
                      <p:childTnLst>
                        <p:par>
                          <p:cTn id="30" fill="hold" nodeType="after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linds(horizontal)">
                                      <p:cBhvr>
                                        <p:cTn id="33" dur="500"/>
                                        <p:tgtEl>
                                          <p:spTgt spid="11"/>
                                        </p:tgtEl>
                                      </p:cBhvr>
                                    </p:animEffect>
                                  </p:childTnLst>
                                </p:cTn>
                              </p:par>
                            </p:childTnLst>
                          </p:cTn>
                        </p:par>
                      </p:childTnLst>
                    </p:cTn>
                  </p:par>
                  <p:par>
                    <p:cTn id="34" fill="hold" nodeType="clickPar">
                      <p:stCondLst>
                        <p:cond delay="indefinite"/>
                      </p:stCondLst>
                      <p:childTnLst>
                        <p:par>
                          <p:cTn id="35" fill="hold" nodeType="after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blinds(horizontal)">
                                      <p:cBhvr>
                                        <p:cTn id="38" dur="500"/>
                                        <p:tgtEl>
                                          <p:spTgt spid="18"/>
                                        </p:tgtEl>
                                      </p:cBhvr>
                                    </p:animEffect>
                                  </p:childTnLst>
                                </p:cTn>
                              </p:par>
                              <p:par>
                                <p:cTn id="39" presetID="3" presetClass="entr" presetSubtype="1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linds(horizontal)">
                                      <p:cBhvr>
                                        <p:cTn id="41" dur="500"/>
                                        <p:tgtEl>
                                          <p:spTgt spid="16"/>
                                        </p:tgtEl>
                                      </p:cBhvr>
                                    </p:animEffect>
                                  </p:childTnLst>
                                </p:cTn>
                              </p:par>
                            </p:childTnLst>
                          </p:cTn>
                        </p:par>
                      </p:childTnLst>
                    </p:cTn>
                  </p:par>
                  <p:par>
                    <p:cTn id="42" fill="hold" nodeType="clickPar">
                      <p:stCondLst>
                        <p:cond delay="indefinite"/>
                      </p:stCondLst>
                      <p:childTnLst>
                        <p:par>
                          <p:cTn id="43" fill="hold" nodeType="afterGroup">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linds(horizontal)">
                                      <p:cBhvr>
                                        <p:cTn id="4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13" grpId="0"/>
      <p:bldP spid="14" grpId="0" animBg="1"/>
      <p:bldP spid="4403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6" name="Rectangle 14"/>
          <p:cNvSpPr/>
          <p:nvPr>
            <p:custDataLst>
              <p:tags r:id="rId1"/>
            </p:custDataLst>
          </p:nvPr>
        </p:nvSpPr>
        <p:spPr>
          <a:xfrm>
            <a:off x="434816" y="494347"/>
            <a:ext cx="2429828" cy="391478"/>
          </a:xfrm>
          <a:prstGeom prst="rect">
            <a:avLst/>
          </a:prstGeom>
          <a:noFill/>
          <a:ln w="9525">
            <a:noFill/>
          </a:ln>
        </p:spPr>
        <p:txBody>
          <a:bodyPr wrap="square" lIns="68580" tIns="34290" rIns="68580" bIns="34290">
            <a:spAutoFit/>
          </a:bodyPr>
          <a:lstStyle/>
          <a:p>
            <a:pPr>
              <a:spcBef>
                <a:spcPct val="50000"/>
              </a:spcBef>
            </a:pPr>
            <a:r>
              <a:rPr lang="en-US" altLang="zh-CN" sz="2100" b="1">
                <a:latin typeface="宋体" panose="02010600030101010101" pitchFamily="2" charset="-122"/>
                <a:ea typeface="宋体" panose="02010600030101010101" pitchFamily="2" charset="-122"/>
                <a:cs typeface="宋体" panose="02010600030101010101" pitchFamily="2" charset="-122"/>
              </a:rPr>
              <a:t>5.</a:t>
            </a:r>
            <a:r>
              <a:rPr lang="zh-CN" altLang="en-US" sz="2100" b="1">
                <a:latin typeface="宋体" panose="02010600030101010101" pitchFamily="2" charset="-122"/>
                <a:ea typeface="宋体" panose="02010600030101010101" pitchFamily="2" charset="-122"/>
                <a:cs typeface="宋体" panose="02010600030101010101" pitchFamily="2" charset="-122"/>
              </a:rPr>
              <a:t>氧气的验满方法</a:t>
            </a:r>
          </a:p>
        </p:txBody>
      </p:sp>
      <p:grpSp>
        <p:nvGrpSpPr>
          <p:cNvPr id="14" name="组合 13"/>
          <p:cNvGrpSpPr/>
          <p:nvPr>
            <p:custDataLst>
              <p:tags r:id="rId2"/>
            </p:custDataLst>
          </p:nvPr>
        </p:nvGrpSpPr>
        <p:grpSpPr>
          <a:xfrm>
            <a:off x="711041" y="918210"/>
            <a:ext cx="1628775" cy="710089"/>
            <a:chOff x="700" y="1199"/>
            <a:chExt cx="3420" cy="1491"/>
          </a:xfrm>
        </p:grpSpPr>
        <p:sp>
          <p:nvSpPr>
            <p:cNvPr id="9245" name="文本框 9244"/>
            <p:cNvSpPr txBox="1"/>
            <p:nvPr>
              <p:custDataLst>
                <p:tags r:id="rId10"/>
              </p:custDataLst>
            </p:nvPr>
          </p:nvSpPr>
          <p:spPr>
            <a:xfrm>
              <a:off x="2376" y="1314"/>
              <a:ext cx="1533" cy="1212"/>
            </a:xfrm>
            <a:prstGeom prst="rect">
              <a:avLst/>
            </a:prstGeom>
            <a:noFill/>
            <a:ln w="9525">
              <a:noFill/>
            </a:ln>
          </p:spPr>
          <p:txBody>
            <a:bodyPr wrap="square">
              <a:spAutoFit/>
            </a:bodyPr>
            <a:lstStyle/>
            <a:p>
              <a:pPr fontAlgn="auto">
                <a:lnSpc>
                  <a:spcPct val="150000"/>
                </a:lnSpc>
                <a:spcBef>
                  <a:spcPct val="0"/>
                </a:spcBef>
              </a:pPr>
              <a:r>
                <a:rPr lang="zh-CN" altLang="en-US" sz="2100" b="1">
                  <a:latin typeface="Times New Roman" panose="02020603050405020304" pitchFamily="18" charset="0"/>
                  <a:ea typeface="宋体" panose="02010600030101010101" pitchFamily="2" charset="-122"/>
                </a:rPr>
                <a:t>思考：</a:t>
              </a:r>
            </a:p>
          </p:txBody>
        </p:sp>
        <p:pic>
          <p:nvPicPr>
            <p:cNvPr id="68618" name="Picture 10" descr="j0232133[1]"/>
            <p:cNvPicPr>
              <a:picLocks noChangeAspect="1"/>
            </p:cNvPicPr>
            <p:nvPr>
              <p:custDataLst>
                <p:tags r:id="rId11"/>
              </p:custDataLst>
            </p:nvPr>
          </p:nvPicPr>
          <p:blipFill>
            <a:blip r:embed="rId14"/>
            <a:stretch>
              <a:fillRect/>
            </a:stretch>
          </p:blipFill>
          <p:spPr>
            <a:xfrm>
              <a:off x="1019" y="1199"/>
              <a:ext cx="1357" cy="1392"/>
            </a:xfrm>
            <a:prstGeom prst="rect">
              <a:avLst/>
            </a:prstGeom>
            <a:noFill/>
            <a:ln w="9525">
              <a:noFill/>
            </a:ln>
          </p:spPr>
        </p:pic>
        <p:sp>
          <p:nvSpPr>
            <p:cNvPr id="13" name="矩形 12"/>
            <p:cNvSpPr/>
            <p:nvPr>
              <p:custDataLst>
                <p:tags r:id="rId12"/>
              </p:custDataLst>
            </p:nvPr>
          </p:nvSpPr>
          <p:spPr>
            <a:xfrm>
              <a:off x="700" y="1230"/>
              <a:ext cx="3420" cy="1460"/>
            </a:xfrm>
            <a:prstGeom prst="rect">
              <a:avLst/>
            </a:prstGeom>
            <a:no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custDataLst>
              <p:tags r:id="rId3"/>
            </p:custDataLst>
          </p:nvPr>
        </p:nvSpPr>
        <p:spPr>
          <a:xfrm>
            <a:off x="2339816" y="1108710"/>
            <a:ext cx="3929279" cy="39241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none" lIns="34289" tIns="34289" rIns="34289" bIns="34289" numCol="1" spcCol="28575" rtlCol="0" anchor="t" forceAA="0">
            <a:spAutoFit/>
          </a:bodyPr>
          <a:lstStyle/>
          <a:p>
            <a:pPr defTabSz="685800" latinLnBrk="1" hangingPunct="0">
              <a:spcBef>
                <a:spcPct val="0"/>
              </a:spcBef>
              <a:spcAft>
                <a:spcPct val="0"/>
              </a:spcAft>
            </a:pPr>
            <a:r>
              <a:rPr lang="zh-CN" altLang="en-US" sz="2100" b="1">
                <a:solidFill>
                  <a:srgbClr val="FF0000"/>
                </a:solidFill>
                <a:latin typeface="Times New Roman" panose="02020603050405020304" pitchFamily="18" charset="0"/>
                <a:ea typeface="楷体_GB2312" pitchFamily="49" charset="-122"/>
                <a:sym typeface="+mn-ea"/>
              </a:rPr>
              <a:t> 如何知道氧气是否已收集满呢？</a:t>
            </a:r>
            <a:endParaRPr lang="zh-CN" altLang="en-US" sz="2100" b="1">
              <a:solidFill>
                <a:srgbClr val="FF0000"/>
              </a:solidFill>
              <a:latin typeface="Times New Roman" pitchFamily="18" charset="0"/>
              <a:ea typeface="楷体_GB2312" pitchFamily="49" charset="-122"/>
              <a:cs typeface="Arial"/>
              <a:sym typeface="+mn-ea"/>
            </a:endParaRPr>
          </a:p>
        </p:txBody>
      </p:sp>
      <p:sp>
        <p:nvSpPr>
          <p:cNvPr id="181253" name="Text Box 5"/>
          <p:cNvSpPr txBox="1"/>
          <p:nvPr>
            <p:custDataLst>
              <p:tags r:id="rId4"/>
            </p:custDataLst>
          </p:nvPr>
        </p:nvSpPr>
        <p:spPr>
          <a:xfrm>
            <a:off x="639128" y="2825115"/>
            <a:ext cx="7713821" cy="1037749"/>
          </a:xfrm>
          <a:prstGeom prst="rect">
            <a:avLst/>
          </a:prstGeom>
          <a:solidFill>
            <a:schemeClr val="accent4">
              <a:lumMod val="20000"/>
              <a:lumOff val="80000"/>
            </a:schemeClr>
          </a:solidFill>
          <a:ln w="9525">
            <a:noFill/>
          </a:ln>
        </p:spPr>
        <p:txBody>
          <a:bodyPr wrap="square" lIns="68580" tIns="34290" rIns="68580" bIns="34290">
            <a:spAutoFit/>
          </a:bodyPr>
          <a:lstStyle/>
          <a:p>
            <a:pPr fontAlgn="auto">
              <a:lnSpc>
                <a:spcPct val="150000"/>
              </a:lnSpc>
              <a:spcBef>
                <a:spcPct val="0"/>
              </a:spcBef>
            </a:pPr>
            <a:r>
              <a:rPr lang="en-US" altLang="zh-CN" sz="2100">
                <a:solidFill>
                  <a:srgbClr val="000000"/>
                </a:solidFill>
                <a:latin typeface="宋体" panose="02010600030101010101" pitchFamily="2" charset="-122"/>
                <a:ea typeface="宋体" panose="02010600030101010101" pitchFamily="2" charset="-122"/>
                <a:sym typeface="+mn-ea"/>
              </a:rPr>
              <a:t>②</a:t>
            </a:r>
            <a:r>
              <a:rPr lang="zh-CN" altLang="en-US" sz="2100" b="1">
                <a:solidFill>
                  <a:srgbClr val="FF0000"/>
                </a:solidFill>
                <a:latin typeface="宋体" panose="02010600030101010101" pitchFamily="2" charset="-122"/>
                <a:ea typeface="宋体" panose="02010600030101010101" pitchFamily="2" charset="-122"/>
                <a:sym typeface="+mn-ea"/>
              </a:rPr>
              <a:t>向上排空气法</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 将带火星的木条放在集气</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瓶口</a:t>
            </a:r>
            <a:r>
              <a:rPr lang="zh-CN" altLang="en-US" sz="2100" b="1">
                <a:latin typeface="宋体" panose="02010600030101010101" pitchFamily="2" charset="-122"/>
                <a:ea typeface="宋体" panose="02010600030101010101" pitchFamily="2" charset="-122"/>
                <a:cs typeface="宋体" panose="02010600030101010101" pitchFamily="2" charset="-122"/>
              </a:rPr>
              <a:t>，如果木条复燃，则说明氧气已经满了。</a:t>
            </a:r>
          </a:p>
        </p:txBody>
      </p:sp>
      <p:sp>
        <p:nvSpPr>
          <p:cNvPr id="181254" name="Text Box 6"/>
          <p:cNvSpPr txBox="1"/>
          <p:nvPr>
            <p:custDataLst>
              <p:tags r:id="rId5"/>
            </p:custDataLst>
          </p:nvPr>
        </p:nvSpPr>
        <p:spPr>
          <a:xfrm>
            <a:off x="655320" y="1711643"/>
            <a:ext cx="7697629" cy="1037749"/>
          </a:xfrm>
          <a:prstGeom prst="rect">
            <a:avLst/>
          </a:prstGeom>
          <a:solidFill>
            <a:schemeClr val="accent6">
              <a:lumMod val="20000"/>
              <a:lumOff val="80000"/>
            </a:schemeClr>
          </a:solidFill>
          <a:ln w="9525">
            <a:noFill/>
          </a:ln>
        </p:spPr>
        <p:txBody>
          <a:bodyPr wrap="square" lIns="68580" tIns="34290" rIns="68580" bIns="34290">
            <a:spAutoFit/>
          </a:bodyPr>
          <a:lstStyle/>
          <a:p>
            <a:pPr fontAlgn="auto">
              <a:lnSpc>
                <a:spcPct val="150000"/>
              </a:lnSpc>
              <a:spcBef>
                <a:spcPct val="0"/>
              </a:spcBef>
            </a:pPr>
            <a:r>
              <a:rPr lang="en-US" altLang="zh-CN" sz="2100">
                <a:solidFill>
                  <a:srgbClr val="000000"/>
                </a:solidFill>
                <a:latin typeface="宋体" panose="02010600030101010101" pitchFamily="2" charset="-122"/>
                <a:ea typeface="宋体" panose="02010600030101010101" pitchFamily="2" charset="-122"/>
                <a:sym typeface="+mn-ea"/>
              </a:rPr>
              <a:t>①</a:t>
            </a:r>
            <a:r>
              <a:rPr lang="zh-CN" altLang="en-US" sz="2100" b="1">
                <a:solidFill>
                  <a:srgbClr val="FF0000"/>
                </a:solidFill>
                <a:latin typeface="宋体" panose="02010600030101010101" pitchFamily="2" charset="-122"/>
                <a:ea typeface="宋体" panose="02010600030101010101" pitchFamily="2" charset="-122"/>
                <a:sym typeface="+mn-ea"/>
              </a:rPr>
              <a:t>排水集气法</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 集气瓶里的水</a:t>
            </a:r>
            <a:r>
              <a:rPr lang="zh-CN" altLang="en-US" sz="2100">
                <a:latin typeface="宋体" panose="02010600030101010101" pitchFamily="2" charset="-122"/>
                <a:ea typeface="宋体" panose="02010600030101010101" pitchFamily="2" charset="-122"/>
                <a:cs typeface="宋体" panose="02010600030101010101" pitchFamily="2" charset="-122"/>
              </a:rPr>
              <a:t>完</a:t>
            </a:r>
            <a:r>
              <a:rPr lang="zh-CN" altLang="en-US" sz="2100" b="1">
                <a:latin typeface="宋体" panose="02010600030101010101" pitchFamily="2" charset="-122"/>
                <a:ea typeface="宋体" panose="02010600030101010101" pitchFamily="2" charset="-122"/>
                <a:cs typeface="宋体" panose="02010600030101010101" pitchFamily="2" charset="-122"/>
              </a:rPr>
              <a:t>全排净，集气瓶口冒出大气泡，说明氧气已经满了。</a:t>
            </a:r>
          </a:p>
        </p:txBody>
      </p:sp>
      <p:sp>
        <p:nvSpPr>
          <p:cNvPr id="4" name="Rectangle 14"/>
          <p:cNvSpPr/>
          <p:nvPr>
            <p:custDataLst>
              <p:tags r:id="rId6"/>
            </p:custDataLst>
          </p:nvPr>
        </p:nvSpPr>
        <p:spPr>
          <a:xfrm>
            <a:off x="444341" y="3932872"/>
            <a:ext cx="6230303" cy="391478"/>
          </a:xfrm>
          <a:prstGeom prst="rect">
            <a:avLst/>
          </a:prstGeom>
          <a:noFill/>
          <a:ln w="9525">
            <a:noFill/>
          </a:ln>
        </p:spPr>
        <p:txBody>
          <a:bodyPr wrap="square" lIns="68580" tIns="34290" rIns="68580" bIns="34290">
            <a:spAutoFit/>
          </a:bodyPr>
          <a:lstStyle/>
          <a:p>
            <a:pPr>
              <a:spcBef>
                <a:spcPct val="50000"/>
              </a:spcBef>
            </a:pPr>
            <a:r>
              <a:rPr lang="en-US" altLang="zh-CN" sz="2100" b="1">
                <a:latin typeface="宋体" panose="02010600030101010101" pitchFamily="2" charset="-122"/>
                <a:ea typeface="宋体" panose="02010600030101010101" pitchFamily="2" charset="-122"/>
                <a:cs typeface="宋体" panose="02010600030101010101" pitchFamily="2" charset="-122"/>
              </a:rPr>
              <a:t>6.</a:t>
            </a:r>
            <a:r>
              <a:rPr lang="zh-CN" altLang="en-US" sz="2100" b="1">
                <a:latin typeface="宋体" panose="02010600030101010101" pitchFamily="2" charset="-122"/>
                <a:ea typeface="宋体" panose="02010600030101010101" pitchFamily="2" charset="-122"/>
                <a:cs typeface="宋体" panose="02010600030101010101" pitchFamily="2" charset="-122"/>
              </a:rPr>
              <a:t>如何知道收集的气体是不是氧气？</a:t>
            </a:r>
          </a:p>
        </p:txBody>
      </p:sp>
      <p:sp>
        <p:nvSpPr>
          <p:cNvPr id="75779" name="文本框 75778"/>
          <p:cNvSpPr txBox="1"/>
          <p:nvPr>
            <p:custDataLst>
              <p:tags r:id="rId7"/>
            </p:custDataLst>
          </p:nvPr>
        </p:nvSpPr>
        <p:spPr>
          <a:xfrm>
            <a:off x="682942" y="4391025"/>
            <a:ext cx="7641908" cy="391478"/>
          </a:xfrm>
          <a:prstGeom prst="rect">
            <a:avLst/>
          </a:prstGeom>
          <a:noFill/>
          <a:ln w="9525">
            <a:noFill/>
          </a:ln>
        </p:spPr>
        <p:txBody>
          <a:bodyPr wrap="square" lIns="68580" tIns="34290" rIns="68580" bIns="34290">
            <a:spAutoFit/>
          </a:bodyPr>
          <a:lstStyle/>
          <a:p>
            <a:pPr algn="l"/>
            <a:r>
              <a:rPr lang="zh-CN" altLang="en-US" sz="2100" b="1">
                <a:solidFill>
                  <a:schemeClr val="accent2"/>
                </a:solidFill>
                <a:latin typeface="宋体" panose="02010600030101010101" pitchFamily="2" charset="-122"/>
                <a:ea typeface="宋体" panose="02010600030101010101" pitchFamily="2" charset="-122"/>
              </a:rPr>
              <a:t>将一支</a:t>
            </a:r>
            <a:r>
              <a:rPr lang="zh-CN" altLang="en-US" sz="2100" b="1">
                <a:solidFill>
                  <a:srgbClr val="FF0000"/>
                </a:solidFill>
                <a:latin typeface="宋体" panose="02010600030101010101" pitchFamily="2" charset="-122"/>
                <a:ea typeface="宋体" panose="02010600030101010101" pitchFamily="2" charset="-122"/>
              </a:rPr>
              <a:t>带火星</a:t>
            </a:r>
            <a:r>
              <a:rPr lang="zh-CN" altLang="en-US" sz="2100" b="1">
                <a:solidFill>
                  <a:schemeClr val="accent2"/>
                </a:solidFill>
                <a:latin typeface="宋体" panose="02010600030101010101" pitchFamily="2" charset="-122"/>
                <a:ea typeface="宋体" panose="02010600030101010101" pitchFamily="2" charset="-122"/>
              </a:rPr>
              <a:t>的木条伸进集气瓶</a:t>
            </a:r>
            <a:r>
              <a:rPr lang="zh-CN" altLang="en-US" sz="2100" b="1">
                <a:solidFill>
                  <a:srgbClr val="FF0000"/>
                </a:solidFill>
                <a:latin typeface="宋体" panose="02010600030101010101" pitchFamily="2" charset="-122"/>
                <a:ea typeface="宋体" panose="02010600030101010101" pitchFamily="2" charset="-122"/>
              </a:rPr>
              <a:t>内</a:t>
            </a:r>
            <a:r>
              <a:rPr lang="zh-CN" altLang="en-US" sz="2100" b="1">
                <a:solidFill>
                  <a:schemeClr val="accent2"/>
                </a:solidFill>
                <a:latin typeface="宋体" panose="02010600030101010101" pitchFamily="2" charset="-122"/>
                <a:ea typeface="宋体" panose="02010600030101010101" pitchFamily="2" charset="-122"/>
              </a:rPr>
              <a:t>，若木条复燃，证明</a:t>
            </a:r>
            <a:r>
              <a:rPr lang="zh-CN" altLang="en-US" sz="2100" b="1">
                <a:solidFill>
                  <a:srgbClr val="FF0000"/>
                </a:solidFill>
                <a:latin typeface="宋体" panose="02010600030101010101" pitchFamily="2" charset="-122"/>
                <a:ea typeface="宋体" panose="02010600030101010101" pitchFamily="2" charset="-122"/>
              </a:rPr>
              <a:t>是氧气</a:t>
            </a:r>
            <a:r>
              <a:rPr lang="zh-CN" altLang="en-US" sz="2100" b="1">
                <a:solidFill>
                  <a:schemeClr val="accent2"/>
                </a:solidFill>
                <a:latin typeface="宋体" panose="02010600030101010101" pitchFamily="2" charset="-122"/>
                <a:ea typeface="宋体" panose="02010600030101010101" pitchFamily="2" charset="-122"/>
              </a:rPr>
              <a:t>。</a:t>
            </a:r>
            <a:endParaRPr lang="zh-CN" altLang="en-US" sz="2100" b="1">
              <a:latin typeface="宋体" pitchFamily="2" charset="-122"/>
              <a:ea typeface="宋体" pitchFamily="2" charset="-122"/>
            </a:endParaRPr>
          </a:p>
        </p:txBody>
      </p:sp>
      <p:sp>
        <p:nvSpPr>
          <p:cNvPr id="5" name="文本框 4"/>
          <p:cNvSpPr txBox="1"/>
          <p:nvPr>
            <p:custDataLst>
              <p:tags r:id="rId8"/>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9"/>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25659602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76"/>
                                        </p:tgtEl>
                                        <p:attrNameLst>
                                          <p:attrName>style.visibility</p:attrName>
                                        </p:attrNameLst>
                                      </p:cBhvr>
                                      <p:to>
                                        <p:strVal val="visible"/>
                                      </p:to>
                                    </p:set>
                                    <p:animEffect transition="in" filter="blinds(horizontal)">
                                      <p:cBhvr>
                                        <p:cTn id="7" dur="500"/>
                                        <p:tgtEl>
                                          <p:spTgt spid="11276"/>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3" presetClass="entr" presetSubtype="1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linds(horizontal)">
                                      <p:cBhvr>
                                        <p:cTn id="15" dur="500"/>
                                        <p:tgtEl>
                                          <p:spTgt spid="14"/>
                                        </p:tgtEl>
                                      </p:cBhvr>
                                    </p:animEffect>
                                  </p:childTnLst>
                                </p:cTn>
                              </p:par>
                            </p:childTnLst>
                          </p:cTn>
                        </p:par>
                      </p:childTnLst>
                    </p:cTn>
                  </p:par>
                  <p:par>
                    <p:cTn id="16" fill="hold" nodeType="clickPar">
                      <p:stCondLst>
                        <p:cond delay="indefinite"/>
                      </p:stCondLst>
                      <p:childTnLst>
                        <p:par>
                          <p:cTn id="17" fill="hold" nodeType="after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81254"/>
                                        </p:tgtEl>
                                        <p:attrNameLst>
                                          <p:attrName>style.visibility</p:attrName>
                                        </p:attrNameLst>
                                      </p:cBhvr>
                                      <p:to>
                                        <p:strVal val="visible"/>
                                      </p:to>
                                    </p:set>
                                    <p:animEffect transition="in" filter="blinds(horizontal)">
                                      <p:cBhvr>
                                        <p:cTn id="20" dur="500"/>
                                        <p:tgtEl>
                                          <p:spTgt spid="181254"/>
                                        </p:tgtEl>
                                      </p:cBhvr>
                                    </p:animEffect>
                                  </p:childTnLst>
                                </p:cTn>
                              </p:par>
                            </p:childTnLst>
                          </p:cTn>
                        </p:par>
                      </p:childTnLst>
                    </p:cTn>
                  </p:par>
                  <p:par>
                    <p:cTn id="21" fill="hold" nodeType="clickPar">
                      <p:stCondLst>
                        <p:cond delay="indefinite"/>
                      </p:stCondLst>
                      <p:childTnLst>
                        <p:par>
                          <p:cTn id="22" fill="hold" nodeType="after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81253"/>
                                        </p:tgtEl>
                                        <p:attrNameLst>
                                          <p:attrName>style.visibility</p:attrName>
                                        </p:attrNameLst>
                                      </p:cBhvr>
                                      <p:to>
                                        <p:strVal val="visible"/>
                                      </p:to>
                                    </p:set>
                                    <p:animEffect transition="in" filter="blinds(horizontal)">
                                      <p:cBhvr>
                                        <p:cTn id="25" dur="500"/>
                                        <p:tgtEl>
                                          <p:spTgt spid="181253"/>
                                        </p:tgtEl>
                                      </p:cBhvr>
                                    </p:animEffect>
                                  </p:childTnLst>
                                </p:cTn>
                              </p:par>
                            </p:childTnLst>
                          </p:cTn>
                        </p:par>
                      </p:childTnLst>
                    </p:cTn>
                  </p:par>
                  <p:par>
                    <p:cTn id="26" fill="hold" nodeType="clickPar">
                      <p:stCondLst>
                        <p:cond delay="indefinite"/>
                      </p:stCondLst>
                      <p:childTnLst>
                        <p:par>
                          <p:cTn id="27" fill="hold" nodeType="after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linds(horizontal)">
                                      <p:cBhvr>
                                        <p:cTn id="30" dur="500"/>
                                        <p:tgtEl>
                                          <p:spTgt spid="4"/>
                                        </p:tgtEl>
                                      </p:cBhvr>
                                    </p:animEffect>
                                  </p:childTnLst>
                                </p:cTn>
                              </p:par>
                            </p:childTnLst>
                          </p:cTn>
                        </p:par>
                      </p:childTnLst>
                    </p:cTn>
                  </p:par>
                  <p:par>
                    <p:cTn id="31" fill="hold" nodeType="clickPar">
                      <p:stCondLst>
                        <p:cond delay="indefinite"/>
                      </p:stCondLst>
                      <p:childTnLst>
                        <p:par>
                          <p:cTn id="32" fill="hold" nodeType="after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757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p:bldP spid="2" grpId="0"/>
      <p:bldP spid="181253" grpId="0" animBg="1"/>
      <p:bldP spid="181254" grpId="0" animBg="1"/>
      <p:bldP spid="4" grpId="0"/>
      <p:bldP spid="7577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p:nvPr>
            <p:custDataLst>
              <p:tags r:id="rId1"/>
            </p:custDataLst>
          </p:nvPr>
        </p:nvSpPr>
        <p:spPr>
          <a:xfrm>
            <a:off x="392907" y="450295"/>
            <a:ext cx="8037910" cy="908209"/>
          </a:xfrm>
          <a:prstGeom prst="rect">
            <a:avLst/>
          </a:prstGeom>
          <a:noFill/>
          <a:ln w="57150">
            <a:noFill/>
          </a:ln>
        </p:spPr>
        <p:txBody>
          <a:bodyPr lIns="68580" tIns="34290" rIns="68580" bIns="34290" anchor="ctr">
            <a:spAutoFit/>
          </a:bodyPr>
          <a:lstStyle/>
          <a:p>
            <a:pPr fontAlgn="auto">
              <a:lnSpc>
                <a:spcPct val="130000"/>
              </a:lnSpc>
            </a:pPr>
            <a:r>
              <a:rPr lang="zh-CN" altLang="en-US" sz="2100">
                <a:latin typeface="宋体" panose="02010600030101010101" pitchFamily="2" charset="-122"/>
                <a:ea typeface="宋体" panose="02010600030101010101" pitchFamily="2" charset="-122"/>
                <a:cs typeface="宋体" panose="02010600030101010101" pitchFamily="2" charset="-122"/>
              </a:rPr>
              <a:t>【练一练】下图是实验室制备、收集、验满、验证氧气性质的操作，其中正确的是（    ）</a:t>
            </a:r>
            <a:endParaRPr lang="zh-CN" altLang="en-US" sz="2100">
              <a:latin typeface="Times New Roman" pitchFamily="18" charset="0"/>
              <a:ea typeface="宋体" pitchFamily="2" charset="-122"/>
              <a:cs typeface="宋体" pitchFamily="2" charset="-122"/>
            </a:endParaRPr>
          </a:p>
        </p:txBody>
      </p:sp>
      <p:sp>
        <p:nvSpPr>
          <p:cNvPr id="105475" name="Text Box 3"/>
          <p:cNvSpPr txBox="1"/>
          <p:nvPr>
            <p:custDataLst>
              <p:tags r:id="rId2"/>
            </p:custDataLst>
          </p:nvPr>
        </p:nvSpPr>
        <p:spPr>
          <a:xfrm>
            <a:off x="2327910" y="1031796"/>
            <a:ext cx="502444" cy="391478"/>
          </a:xfrm>
          <a:prstGeom prst="rect">
            <a:avLst/>
          </a:prstGeom>
          <a:noFill/>
          <a:ln w="9525">
            <a:noFill/>
          </a:ln>
        </p:spPr>
        <p:txBody>
          <a:bodyPr lIns="68580" tIns="34290" rIns="68580" bIns="34290">
            <a:spAutoFit/>
          </a:bodyPr>
          <a:lstStyle/>
          <a:p>
            <a:pPr>
              <a:spcBef>
                <a:spcPct val="50000"/>
              </a:spcBef>
            </a:pPr>
            <a:r>
              <a:rPr lang="en-US" altLang="zh-CN" sz="2100" b="1">
                <a:solidFill>
                  <a:srgbClr val="FF0000"/>
                </a:solidFill>
                <a:latin typeface="宋体" panose="02010600030101010101" pitchFamily="2" charset="-122"/>
                <a:ea typeface="宋体" panose="02010600030101010101" pitchFamily="2" charset="-122"/>
              </a:rPr>
              <a:t>A</a:t>
            </a:r>
            <a:r>
              <a:rPr lang="en-US" altLang="zh-CN" sz="2100" b="1">
                <a:latin typeface="宋体" panose="02010600030101010101" pitchFamily="2" charset="-122"/>
                <a:ea typeface="宋体" panose="02010600030101010101" pitchFamily="2" charset="-122"/>
              </a:rPr>
              <a:t> </a:t>
            </a:r>
          </a:p>
        </p:txBody>
      </p:sp>
      <p:pic>
        <p:nvPicPr>
          <p:cNvPr id="23555" name="Picture 4" descr="中考资源网( www.zk5u.com)，专注初中教育，服务一线教师。"/>
          <p:cNvPicPr>
            <a:picLocks noChangeAspect="1"/>
          </p:cNvPicPr>
          <p:nvPr>
            <p:custDataLst>
              <p:tags r:id="rId3"/>
            </p:custDataLst>
          </p:nvPr>
        </p:nvPicPr>
        <p:blipFill>
          <a:blip r:embed="rId9"/>
          <a:stretch>
            <a:fillRect/>
          </a:stretch>
        </p:blipFill>
        <p:spPr>
          <a:xfrm>
            <a:off x="981075" y="1358741"/>
            <a:ext cx="6214110" cy="1651635"/>
          </a:xfrm>
          <a:prstGeom prst="rect">
            <a:avLst/>
          </a:prstGeom>
          <a:noFill/>
          <a:ln w="9525">
            <a:noFill/>
          </a:ln>
        </p:spPr>
      </p:pic>
      <p:sp>
        <p:nvSpPr>
          <p:cNvPr id="3" name="文本框 2"/>
          <p:cNvSpPr txBox="1"/>
          <p:nvPr>
            <p:custDataLst>
              <p:tags r:id="rId4"/>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5"/>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anose="02010600030101010101" pitchFamily="2" charset="-122"/>
              <a:ea typeface="宋体" panose="02010600030101010101" pitchFamily="2" charset="-122"/>
              <a:sym typeface="+mn-ea"/>
            </a:endParaRPr>
          </a:p>
        </p:txBody>
      </p:sp>
      <p:sp>
        <p:nvSpPr>
          <p:cNvPr id="100" name="文本框 99"/>
          <p:cNvSpPr txBox="1"/>
          <p:nvPr>
            <p:custDataLst>
              <p:tags r:id="rId6"/>
            </p:custDataLst>
          </p:nvPr>
        </p:nvSpPr>
        <p:spPr>
          <a:xfrm>
            <a:off x="486251" y="3010377"/>
            <a:ext cx="7705725" cy="2167414"/>
          </a:xfrm>
          <a:prstGeom prst="rect">
            <a:avLst/>
          </a:prstGeom>
          <a:noFill/>
          <a:ln w="9525">
            <a:noFill/>
          </a:ln>
        </p:spPr>
        <p:txBody>
          <a:bodyPr wrap="square" lIns="68580" tIns="34290" rIns="68580" bIns="34290">
            <a:spAutoFit/>
          </a:bodyPr>
          <a:lstStyle/>
          <a:p>
            <a:pPr marL="130016" indent="-130016">
              <a:lnSpc>
                <a:spcPct val="130000"/>
              </a:lnSpc>
            </a:pP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练一练</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实验室收集氧气，可以用向上排空气法或排水法的原因是（　　）</a:t>
            </a:r>
            <a:r>
              <a:rPr lang="en-US" sz="2100">
                <a:latin typeface="宋体" panose="02010600030101010101" pitchFamily="2" charset="-122"/>
                <a:ea typeface="宋体" panose="02010600030101010101" pitchFamily="2" charset="-122"/>
                <a:cs typeface="宋体" panose="02010600030101010101" pitchFamily="2" charset="-122"/>
              </a:rPr>
              <a:t>①</a:t>
            </a:r>
            <a:r>
              <a:rPr lang="zh-CN" altLang="en-US" sz="2100">
                <a:latin typeface="宋体" panose="02010600030101010101" pitchFamily="2" charset="-122"/>
                <a:ea typeface="宋体" panose="02010600030101010101" pitchFamily="2" charset="-122"/>
                <a:cs typeface="宋体" panose="02010600030101010101" pitchFamily="2" charset="-122"/>
              </a:rPr>
              <a:t>氧气不易溶于水</a:t>
            </a:r>
            <a:r>
              <a:rPr lang="en-US" sz="2100">
                <a:latin typeface="宋体" panose="02010600030101010101" pitchFamily="2" charset="-122"/>
                <a:ea typeface="宋体" panose="02010600030101010101" pitchFamily="2" charset="-122"/>
                <a:cs typeface="宋体" panose="02010600030101010101" pitchFamily="2" charset="-122"/>
              </a:rPr>
              <a:t> ②</a:t>
            </a:r>
            <a:r>
              <a:rPr lang="zh-CN" altLang="en-US" sz="2100">
                <a:latin typeface="宋体" panose="02010600030101010101" pitchFamily="2" charset="-122"/>
                <a:ea typeface="宋体" panose="02010600030101010101" pitchFamily="2" charset="-122"/>
                <a:cs typeface="宋体" panose="02010600030101010101" pitchFamily="2" charset="-122"/>
              </a:rPr>
              <a:t>氧气易溶于水</a:t>
            </a:r>
            <a:r>
              <a:rPr lang="en-US" sz="2100">
                <a:latin typeface="宋体" panose="02010600030101010101" pitchFamily="2" charset="-122"/>
                <a:ea typeface="宋体" panose="02010600030101010101" pitchFamily="2" charset="-122"/>
                <a:cs typeface="宋体" panose="02010600030101010101" pitchFamily="2" charset="-122"/>
              </a:rPr>
              <a:t>  ③</a:t>
            </a:r>
            <a:r>
              <a:rPr lang="zh-CN" altLang="en-US" sz="2100">
                <a:latin typeface="宋体" panose="02010600030101010101" pitchFamily="2" charset="-122"/>
                <a:ea typeface="宋体" panose="02010600030101010101" pitchFamily="2" charset="-122"/>
                <a:cs typeface="宋体" panose="02010600030101010101" pitchFamily="2" charset="-122"/>
              </a:rPr>
              <a:t>氧气是无色无味的气体</a:t>
            </a:r>
            <a:r>
              <a:rPr lang="en-US" sz="2100">
                <a:latin typeface="宋体" panose="02010600030101010101" pitchFamily="2" charset="-122"/>
                <a:ea typeface="宋体" panose="02010600030101010101" pitchFamily="2" charset="-122"/>
                <a:cs typeface="宋体" panose="02010600030101010101" pitchFamily="2" charset="-122"/>
              </a:rPr>
              <a:t>④</a:t>
            </a:r>
            <a:r>
              <a:rPr lang="zh-CN" altLang="en-US" sz="2100">
                <a:latin typeface="宋体" panose="02010600030101010101" pitchFamily="2" charset="-122"/>
                <a:ea typeface="宋体" panose="02010600030101010101" pitchFamily="2" charset="-122"/>
                <a:cs typeface="宋体" panose="02010600030101010101" pitchFamily="2" charset="-122"/>
              </a:rPr>
              <a:t>氧气的密度比空气大</a:t>
            </a:r>
            <a:r>
              <a:rPr lang="en-US" sz="2100">
                <a:latin typeface="宋体" panose="02010600030101010101" pitchFamily="2" charset="-122"/>
                <a:ea typeface="宋体" panose="02010600030101010101" pitchFamily="2" charset="-122"/>
                <a:cs typeface="宋体" panose="02010600030101010101" pitchFamily="2" charset="-122"/>
              </a:rPr>
              <a:t>   ⑤</a:t>
            </a:r>
            <a:r>
              <a:rPr lang="zh-CN" altLang="en-US" sz="2100">
                <a:latin typeface="宋体" panose="02010600030101010101" pitchFamily="2" charset="-122"/>
                <a:ea typeface="宋体" panose="02010600030101010101" pitchFamily="2" charset="-122"/>
                <a:cs typeface="宋体" panose="02010600030101010101" pitchFamily="2" charset="-122"/>
              </a:rPr>
              <a:t>氧气的密度比空气小．</a:t>
            </a:r>
            <a:r>
              <a:rPr lang="en-US"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sz="2100">
                <a:latin typeface="宋体" panose="02010600030101010101" pitchFamily="2" charset="-122"/>
                <a:ea typeface="宋体" panose="02010600030101010101" pitchFamily="2" charset="-122"/>
                <a:cs typeface="宋体" panose="02010600030101010101" pitchFamily="2" charset="-122"/>
              </a:rPr>
              <a:t>①⑤	B</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sz="2100">
                <a:latin typeface="宋体" panose="02010600030101010101" pitchFamily="2" charset="-122"/>
                <a:ea typeface="宋体" panose="02010600030101010101" pitchFamily="2" charset="-122"/>
                <a:cs typeface="宋体" panose="02010600030101010101" pitchFamily="2" charset="-122"/>
              </a:rPr>
              <a:t>②④	C</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sz="2100">
                <a:latin typeface="宋体" panose="02010600030101010101" pitchFamily="2" charset="-122"/>
                <a:ea typeface="宋体" panose="02010600030101010101" pitchFamily="2" charset="-122"/>
                <a:cs typeface="宋体" panose="02010600030101010101" pitchFamily="2" charset="-122"/>
              </a:rPr>
              <a:t>①④	D</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sz="2100">
                <a:latin typeface="宋体" panose="02010600030101010101" pitchFamily="2" charset="-122"/>
                <a:ea typeface="宋体" panose="02010600030101010101" pitchFamily="2" charset="-122"/>
                <a:cs typeface="宋体" panose="02010600030101010101" pitchFamily="2" charset="-122"/>
              </a:rPr>
              <a:t>①③④
</a:t>
            </a:r>
            <a:endParaRPr lang="zh-CN" altLang="en-US" sz="2100">
              <a:latin typeface="宋体" panose="02010600030101010101" pitchFamily="2" charset="-122"/>
              <a:ea typeface="宋体" panose="02010600030101010101" pitchFamily="2" charset="-122"/>
              <a:cs typeface="宋体" panose="02010600030101010101" pitchFamily="2" charset="-122"/>
            </a:endParaRPr>
          </a:p>
        </p:txBody>
      </p:sp>
      <p:sp>
        <p:nvSpPr>
          <p:cNvPr id="2" name="Text Box 3"/>
          <p:cNvSpPr txBox="1"/>
          <p:nvPr>
            <p:custDataLst>
              <p:tags r:id="rId7"/>
            </p:custDataLst>
          </p:nvPr>
        </p:nvSpPr>
        <p:spPr>
          <a:xfrm>
            <a:off x="1556385" y="3460671"/>
            <a:ext cx="502444" cy="391478"/>
          </a:xfrm>
          <a:prstGeom prst="rect">
            <a:avLst/>
          </a:prstGeom>
          <a:noFill/>
          <a:ln w="9525">
            <a:noFill/>
          </a:ln>
        </p:spPr>
        <p:txBody>
          <a:bodyPr lIns="68580" tIns="34290" rIns="68580" bIns="34290">
            <a:spAutoFit/>
          </a:bodyPr>
          <a:lstStyle/>
          <a:p>
            <a:pPr>
              <a:spcBef>
                <a:spcPct val="50000"/>
              </a:spcBef>
            </a:pPr>
            <a:r>
              <a:rPr lang="en-US" altLang="zh-CN" sz="2100" b="1">
                <a:solidFill>
                  <a:srgbClr val="FF0000"/>
                </a:solidFill>
                <a:latin typeface="宋体" panose="02010600030101010101" pitchFamily="2" charset="-122"/>
                <a:ea typeface="宋体" panose="02010600030101010101" pitchFamily="2" charset="-122"/>
              </a:rPr>
              <a:t>C</a:t>
            </a:r>
            <a:r>
              <a:rPr lang="en-US" altLang="zh-CN" sz="2100" b="1">
                <a:latin typeface="宋体" panose="02010600030101010101" pitchFamily="2" charset="-122"/>
                <a:ea typeface="宋体" panose="02010600030101010101" pitchFamily="2" charset="-122"/>
              </a:rPr>
              <a:t> </a:t>
            </a:r>
          </a:p>
        </p:txBody>
      </p:sp>
    </p:spTree>
    <p:extLst>
      <p:ext uri="{BB962C8B-B14F-4D97-AF65-F5344CB8AC3E}">
        <p14:creationId xmlns:p14="http://schemas.microsoft.com/office/powerpoint/2010/main" val="33062930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4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524828" y="579120"/>
            <a:ext cx="7971949" cy="3462486"/>
          </a:xfrm>
          <a:prstGeom prst="rect">
            <a:avLst/>
          </a:prstGeom>
          <a:noFill/>
        </p:spPr>
        <p:txBody>
          <a:bodyPr wrap="square" lIns="68580" tIns="34290" rIns="68580" bIns="34290" rtlCol="0" anchor="t">
            <a:spAutoFit/>
          </a:bodyPr>
          <a:lstStyle/>
          <a:p>
            <a:pPr marL="130016" indent="-130016">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练一练</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a:t>
            </a:r>
            <a:r>
              <a:rPr lang="en-US" sz="2100">
                <a:latin typeface="宋体" panose="02010600030101010101" pitchFamily="2" charset="-122"/>
                <a:ea typeface="宋体" panose="02010600030101010101" pitchFamily="2" charset="-122"/>
                <a:cs typeface="宋体" panose="02010600030101010101" pitchFamily="2" charset="-122"/>
                <a:sym typeface="+mn-ea"/>
              </a:rPr>
              <a:t>2019</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朝阳区校级三模）在实验室里加热高锰酸钾制氧气并用排水法收集，下列操作先后顺序正确的是（　　）</a:t>
            </a:r>
            <a:r>
              <a:rPr lang="en-US" sz="2100">
                <a:latin typeface="宋体" panose="02010600030101010101" pitchFamily="2" charset="-122"/>
                <a:ea typeface="宋体" panose="02010600030101010101" pitchFamily="2" charset="-122"/>
                <a:cs typeface="宋体" panose="02010600030101010101" pitchFamily="2" charset="-122"/>
                <a:sym typeface="+mn-ea"/>
              </a:rPr>
              <a:t>A</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．固定装置时，先放酒精灯，后固定试管</a:t>
            </a:r>
            <a:r>
              <a:rPr lang="en-US" sz="2100">
                <a:latin typeface="宋体" panose="02010600030101010101" pitchFamily="2" charset="-122"/>
                <a:ea typeface="宋体" panose="02010600030101010101" pitchFamily="2" charset="-122"/>
                <a:cs typeface="宋体" panose="02010600030101010101" pitchFamily="2" charset="-122"/>
                <a:sym typeface="+mn-ea"/>
              </a:rPr>
              <a:t>	B</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．先装入高锰酸钾，后检查装置的气密性</a:t>
            </a:r>
            <a:r>
              <a:rPr lang="en-US" sz="2100">
                <a:latin typeface="宋体" panose="02010600030101010101" pitchFamily="2" charset="-122"/>
                <a:ea typeface="宋体" panose="02010600030101010101" pitchFamily="2" charset="-122"/>
                <a:cs typeface="宋体" panose="02010600030101010101" pitchFamily="2" charset="-122"/>
                <a:sym typeface="+mn-ea"/>
              </a:rPr>
              <a:t>	C</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．加热时，先对准药品集中加热，后移动酒精灯加热</a:t>
            </a:r>
            <a:r>
              <a:rPr lang="en-US" sz="2100">
                <a:latin typeface="宋体" panose="02010600030101010101" pitchFamily="2" charset="-122"/>
                <a:ea typeface="宋体" panose="02010600030101010101" pitchFamily="2" charset="-122"/>
                <a:cs typeface="宋体" panose="02010600030101010101" pitchFamily="2" charset="-122"/>
                <a:sym typeface="+mn-ea"/>
              </a:rPr>
              <a:t>D</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．实验结束时，先熄灭酒精灯火焰，后将导管移出水面
</a:t>
            </a:r>
            <a:endParaRPr lang="zh-CN" altLang="en-US" sz="2100">
              <a:latin typeface="宋体" panose="02010600030101010101" pitchFamily="2" charset="-122"/>
              <a:ea typeface="宋体" panose="02010600030101010101" pitchFamily="2" charset="-122"/>
              <a:cs typeface="宋体" panose="02010600030101010101" pitchFamily="2" charset="-122"/>
            </a:endParaRPr>
          </a:p>
        </p:txBody>
      </p:sp>
      <p:sp>
        <p:nvSpPr>
          <p:cNvPr id="10" name="Rectangle 12"/>
          <p:cNvSpPr/>
          <p:nvPr>
            <p:custDataLst>
              <p:tags r:id="rId2"/>
            </p:custDataLst>
          </p:nvPr>
        </p:nvSpPr>
        <p:spPr>
          <a:xfrm>
            <a:off x="6968490" y="1228964"/>
            <a:ext cx="255519" cy="346249"/>
          </a:xfrm>
          <a:prstGeom prst="rect">
            <a:avLst/>
          </a:prstGeom>
          <a:noFill/>
          <a:ln w="9525">
            <a:noFill/>
          </a:ln>
        </p:spPr>
        <p:txBody>
          <a:bodyPr wrap="none" lIns="68580" tIns="34290" rIns="68580" bIns="34290">
            <a:spAutoFit/>
          </a:bodyPr>
          <a:lstStyle/>
          <a:p>
            <a:pPr algn="l"/>
            <a:r>
              <a:rPr lang="en-US" altLang="zh-CN" b="1">
                <a:solidFill>
                  <a:srgbClr val="FF0000"/>
                </a:solidFill>
                <a:latin typeface="宋体" panose="02010600030101010101" pitchFamily="2" charset="-122"/>
              </a:rPr>
              <a:t>A</a:t>
            </a:r>
            <a:endParaRPr lang="zh-CN" altLang="en-US" b="1">
              <a:solidFill>
                <a:srgbClr val="FF0000"/>
              </a:solidFill>
              <a:latin typeface="宋体" pitchFamily="2" charset="-122"/>
            </a:endParaRPr>
          </a:p>
        </p:txBody>
      </p:sp>
      <p:sp>
        <p:nvSpPr>
          <p:cNvPr id="2" name="文本框 1"/>
          <p:cNvSpPr txBox="1"/>
          <p:nvPr>
            <p:custDataLst>
              <p:tags r:id="rId3"/>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4"/>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一、加热高锰酸钾制氧气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24839319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4"/>
          <p:cNvSpPr/>
          <p:nvPr>
            <p:custDataLst>
              <p:tags r:id="rId1"/>
            </p:custDataLst>
          </p:nvPr>
        </p:nvSpPr>
        <p:spPr>
          <a:xfrm>
            <a:off x="440532" y="424815"/>
            <a:ext cx="8110061" cy="1037749"/>
          </a:xfrm>
          <a:prstGeom prst="rect">
            <a:avLst/>
          </a:prstGeom>
          <a:noFill/>
          <a:ln w="9525">
            <a:noFill/>
          </a:ln>
        </p:spPr>
        <p:txBody>
          <a:bodyPr wrap="square" lIns="68580" tIns="34290" rIns="68580" bIns="34290">
            <a:spAutoFit/>
          </a:bodyPr>
          <a:lstStyle/>
          <a:p>
            <a:pPr fontAlgn="auto">
              <a:lnSpc>
                <a:spcPct val="150000"/>
              </a:lnSpc>
              <a:spcBef>
                <a:spcPct val="0"/>
              </a:spcBef>
            </a:pPr>
            <a:r>
              <a:rPr lang="en-US" altLang="zh-CN" sz="2100">
                <a:solidFill>
                  <a:srgbClr val="0000FF"/>
                </a:solidFill>
                <a:latin typeface="宋体" panose="02010600030101010101" pitchFamily="2" charset="-122"/>
                <a:ea typeface="宋体" panose="02010600030101010101" pitchFamily="2" charset="-122"/>
              </a:rPr>
              <a:t>    </a:t>
            </a:r>
            <a:r>
              <a:rPr lang="zh-CN" altLang="en-US" sz="2100">
                <a:solidFill>
                  <a:srgbClr val="0000FF"/>
                </a:solidFill>
                <a:latin typeface="宋体" panose="02010600030101010101" pitchFamily="2" charset="-122"/>
                <a:ea typeface="宋体" panose="02010600030101010101" pitchFamily="2" charset="-122"/>
              </a:rPr>
              <a:t>除用分解高锰酸钾制取氧气外，实验室还常用分解过氧化氢的方法制氧气。</a:t>
            </a:r>
          </a:p>
        </p:txBody>
      </p:sp>
      <p:sp>
        <p:nvSpPr>
          <p:cNvPr id="2" name="文本框 1"/>
          <p:cNvSpPr txBox="1"/>
          <p:nvPr>
            <p:custDataLst>
              <p:tags r:id="rId2"/>
            </p:custDataLst>
          </p:nvPr>
        </p:nvSpPr>
        <p:spPr>
          <a:xfrm>
            <a:off x="440531" y="1376839"/>
            <a:ext cx="8462010" cy="1037749"/>
          </a:xfrm>
          <a:prstGeom prst="rect">
            <a:avLst/>
          </a:prstGeom>
          <a:noFill/>
        </p:spPr>
        <p:txBody>
          <a:bodyPr wrap="square" lIns="68580" tIns="34290" rIns="68580" bIns="34290" rtlCol="0" anchor="t">
            <a:spAutoFit/>
          </a:bodyPr>
          <a:lstStyle/>
          <a:p>
            <a:pPr fontAlgn="auto">
              <a:lnSpc>
                <a:spcPct val="150000"/>
              </a:lnSpc>
            </a:pPr>
            <a:r>
              <a:rPr lang="en-US" altLang="zh-CN" sz="2100">
                <a:latin typeface="宋体" panose="02010600030101010101" pitchFamily="2" charset="-122"/>
                <a:ea typeface="宋体" panose="02010600030101010101" pitchFamily="2" charset="-122"/>
                <a:sym typeface="+mn-ea"/>
              </a:rPr>
              <a:t>    </a:t>
            </a:r>
            <a:r>
              <a:rPr lang="zh-CN" altLang="en-US" sz="2100">
                <a:latin typeface="宋体" panose="02010600030101010101" pitchFamily="2" charset="-122"/>
                <a:ea typeface="宋体" panose="02010600030101010101" pitchFamily="2" charset="-122"/>
                <a:sym typeface="+mn-ea"/>
              </a:rPr>
              <a:t>在常温下，过氧化氢也能分解产生氧气，但是在利用过氧化氢制氧气时通常要加入少量</a:t>
            </a:r>
            <a:r>
              <a:rPr lang="zh-CN" altLang="en-US" sz="2100" b="1">
                <a:solidFill>
                  <a:srgbClr val="FF0000"/>
                </a:solidFill>
                <a:latin typeface="宋体" panose="02010600030101010101" pitchFamily="2" charset="-122"/>
                <a:ea typeface="宋体" panose="02010600030101010101" pitchFamily="2" charset="-122"/>
                <a:sym typeface="+mn-ea"/>
              </a:rPr>
              <a:t>二氧化锰</a:t>
            </a:r>
            <a:r>
              <a:rPr lang="zh-CN" altLang="en-US" sz="2100">
                <a:latin typeface="宋体" panose="02010600030101010101" pitchFamily="2" charset="-122"/>
                <a:ea typeface="宋体" panose="02010600030101010101" pitchFamily="2" charset="-122"/>
                <a:sym typeface="+mn-ea"/>
              </a:rPr>
              <a:t>，这是为什么呢？</a:t>
            </a:r>
          </a:p>
        </p:txBody>
      </p:sp>
      <p:sp>
        <p:nvSpPr>
          <p:cNvPr id="6" name="波形 5"/>
          <p:cNvSpPr/>
          <p:nvPr>
            <p:custDataLst>
              <p:tags r:id="rId3"/>
            </p:custDataLst>
          </p:nvPr>
        </p:nvSpPr>
        <p:spPr>
          <a:xfrm>
            <a:off x="373857" y="2645093"/>
            <a:ext cx="1295876" cy="539591"/>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2100" b="1">
                <a:latin typeface="宋体" panose="02010600030101010101" pitchFamily="2" charset="-122"/>
                <a:ea typeface="宋体" panose="02010600030101010101" pitchFamily="2" charset="-122"/>
                <a:cs typeface="宋体" panose="02010600030101010101" pitchFamily="2" charset="-122"/>
              </a:rPr>
              <a:t>探究活动</a:t>
            </a:r>
          </a:p>
        </p:txBody>
      </p:sp>
      <p:sp>
        <p:nvSpPr>
          <p:cNvPr id="8" name="标题 7"/>
          <p:cNvSpPr>
            <a:spLocks noGrp="1"/>
          </p:cNvSpPr>
          <p:nvPr>
            <p:ph type="title"/>
            <p:custDataLst>
              <p:tags r:id="rId4"/>
            </p:custDataLst>
          </p:nvPr>
        </p:nvSpPr>
        <p:spPr>
          <a:xfrm>
            <a:off x="1809750" y="3322796"/>
            <a:ext cx="5524500" cy="470535"/>
          </a:xfrm>
          <a:noFill/>
          <a:ln>
            <a:noFill/>
          </a:ln>
        </p:spPr>
        <p:txBody>
          <a:bodyPr>
            <a:normAutofit fontScale="90000"/>
          </a:bodyPr>
          <a:lstStyle/>
          <a:p>
            <a:pPr fontAlgn="auto">
              <a:lnSpc>
                <a:spcPct val="150000"/>
              </a:lnSpc>
            </a:pPr>
            <a:r>
              <a:rPr lang="zh-CN" altLang="en-US" sz="2100">
                <a:latin typeface="宋体" panose="02010600030101010101" pitchFamily="2" charset="-122"/>
                <a:ea typeface="宋体" panose="02010600030101010101" pitchFamily="2" charset="-122"/>
              </a:rPr>
              <a:t>分解过氧化氢制氧气的反应中二氧化锰有何作用？</a:t>
            </a:r>
          </a:p>
        </p:txBody>
      </p:sp>
      <p:sp>
        <p:nvSpPr>
          <p:cNvPr id="9" name="矩形 8"/>
          <p:cNvSpPr/>
          <p:nvPr>
            <p:custDataLst>
              <p:tags r:id="rId5"/>
            </p:custDataLst>
          </p:nvPr>
        </p:nvSpPr>
        <p:spPr>
          <a:xfrm>
            <a:off x="373857" y="3322797"/>
            <a:ext cx="1467326" cy="5510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fontAlgn="auto">
              <a:lnSpc>
                <a:spcPct val="150000"/>
              </a:lnSpc>
              <a:spcBef>
                <a:spcPct val="0"/>
              </a:spcBef>
            </a:pPr>
            <a:r>
              <a:rPr lang="zh-CN" altLang="en-US" sz="2100" b="1">
                <a:solidFill>
                  <a:schemeClr val="tx1"/>
                </a:solidFill>
                <a:latin typeface="Times New Roman" panose="02020603050405020304" pitchFamily="18" charset="0"/>
                <a:ea typeface="宋体" panose="02010600030101010101" pitchFamily="2" charset="-122"/>
                <a:sym typeface="+mn-ea"/>
              </a:rPr>
              <a:t>提出问题：</a:t>
            </a:r>
          </a:p>
        </p:txBody>
      </p:sp>
      <p:sp>
        <p:nvSpPr>
          <p:cNvPr id="10" name="文本框 9"/>
          <p:cNvSpPr txBox="1"/>
          <p:nvPr>
            <p:custDataLst>
              <p:tags r:id="rId6"/>
            </p:custDataLst>
          </p:nvPr>
        </p:nvSpPr>
        <p:spPr>
          <a:xfrm>
            <a:off x="373856" y="3940493"/>
            <a:ext cx="1739265" cy="552926"/>
          </a:xfrm>
          <a:prstGeom prst="rect">
            <a:avLst/>
          </a:prstGeom>
          <a:solidFill>
            <a:schemeClr val="accent5">
              <a:lumMod val="20000"/>
              <a:lumOff val="80000"/>
            </a:schemeClr>
          </a:solidFill>
          <a:ln w="9525">
            <a:noFill/>
          </a:ln>
        </p:spPr>
        <p:txBody>
          <a:bodyPr wrap="square" lIns="68580" tIns="34290" rIns="68580" bIns="34290">
            <a:spAutoFit/>
          </a:bodyPr>
          <a:lstStyle/>
          <a:p>
            <a:pPr fontAlgn="auto">
              <a:lnSpc>
                <a:spcPct val="150000"/>
              </a:lnSpc>
              <a:spcBef>
                <a:spcPct val="0"/>
              </a:spcBef>
            </a:pPr>
            <a:r>
              <a:rPr lang="zh-CN" altLang="en-US" sz="2100" b="1">
                <a:latin typeface="Times New Roman" panose="02020603050405020304" pitchFamily="18" charset="0"/>
                <a:ea typeface="宋体" panose="02010600030101010101" pitchFamily="2" charset="-122"/>
              </a:rPr>
              <a:t>猜想与假设：</a:t>
            </a:r>
          </a:p>
        </p:txBody>
      </p:sp>
      <p:sp>
        <p:nvSpPr>
          <p:cNvPr id="12" name="标题 7"/>
          <p:cNvSpPr>
            <a:spLocks noGrp="1"/>
          </p:cNvSpPr>
          <p:nvPr>
            <p:custDataLst>
              <p:tags r:id="rId7"/>
            </p:custDataLst>
          </p:nvPr>
        </p:nvSpPr>
        <p:spPr>
          <a:xfrm>
            <a:off x="2113121" y="3981926"/>
            <a:ext cx="5524500" cy="470535"/>
          </a:xfrm>
          <a:prstGeom prst="rect">
            <a:avLst/>
          </a:prstGeom>
          <a:noFill/>
          <a:ln>
            <a:noFill/>
          </a:ln>
        </p:spPr>
        <p:txBody>
          <a:bodyPr vert="horz" lIns="68580" tIns="34290" rIns="68580" bIns="3429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lnSpc>
                <a:spcPct val="150000"/>
              </a:lnSpc>
            </a:pPr>
            <a:r>
              <a:rPr lang="zh-CN" altLang="en-US" sz="2100">
                <a:latin typeface="宋体" panose="02010600030101010101" pitchFamily="2" charset="-122"/>
                <a:ea typeface="宋体" panose="02010600030101010101" pitchFamily="2" charset="-122"/>
                <a:sym typeface="+mn-ea"/>
              </a:rPr>
              <a:t>二氧化锰能加快</a:t>
            </a:r>
            <a:r>
              <a:rPr lang="zh-CN" altLang="en-US" sz="2100">
                <a:latin typeface="宋体" panose="02010600030101010101" pitchFamily="2" charset="-122"/>
                <a:ea typeface="宋体" panose="02010600030101010101" pitchFamily="2" charset="-122"/>
              </a:rPr>
              <a:t>过氧化氢的分解。</a:t>
            </a:r>
          </a:p>
        </p:txBody>
      </p:sp>
      <p:sp>
        <p:nvSpPr>
          <p:cNvPr id="3" name="文本框 2"/>
          <p:cNvSpPr txBox="1"/>
          <p:nvPr>
            <p:custDataLst>
              <p:tags r:id="rId8"/>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9"/>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二、分解过氧化氢制氧气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29855543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charRg st="0" end="11"/>
                                            </p:txEl>
                                          </p:spTgt>
                                        </p:tgtEl>
                                        <p:attrNameLst>
                                          <p:attrName>style.visibility</p:attrName>
                                        </p:attrNameLst>
                                      </p:cBhvr>
                                      <p:to>
                                        <p:strVal val="visible"/>
                                      </p:to>
                                    </p:set>
                                    <p:anim calcmode="lin" valueType="num">
                                      <p:cBhvr additive="base">
                                        <p:cTn id="7" dur="500" fill="hold"/>
                                        <p:tgtEl>
                                          <p:spTgt spid="11">
                                            <p:txEl>
                                              <p:charRg st="0" end="1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charRg st="0" end="1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nodeType="clickPar">
                      <p:stCondLst>
                        <p:cond delay="indefinite"/>
                      </p:stCondLst>
                      <p:childTnLst>
                        <p:par>
                          <p:cTn id="15" fill="hold" nodeType="after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par>
                    <p:cTn id="19" fill="hold" nodeType="clickPar">
                      <p:stCondLst>
                        <p:cond delay="indefinite"/>
                      </p:stCondLst>
                      <p:childTnLst>
                        <p:par>
                          <p:cTn id="20" fill="hold" nodeType="after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childTnLst>
                          </p:cTn>
                        </p:par>
                      </p:childTnLst>
                    </p:cTn>
                  </p:par>
                  <p:par>
                    <p:cTn id="24" fill="hold" nodeType="clickPar">
                      <p:stCondLst>
                        <p:cond delay="indefinite"/>
                      </p:stCondLst>
                      <p:childTnLst>
                        <p:par>
                          <p:cTn id="25" fill="hold" nodeType="afterGroup">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amond(in)">
                                      <p:cBhvr>
                                        <p:cTn id="28" dur="2000"/>
                                        <p:tgtEl>
                                          <p:spTgt spid="8"/>
                                        </p:tgtEl>
                                      </p:cBhvr>
                                    </p:animEffect>
                                  </p:childTnLst>
                                </p:cTn>
                              </p:par>
                            </p:childTnLst>
                          </p:cTn>
                        </p:par>
                      </p:childTnLst>
                    </p:cTn>
                  </p:par>
                  <p:par>
                    <p:cTn id="29" fill="hold" nodeType="clickPar">
                      <p:stCondLst>
                        <p:cond delay="indefinite"/>
                      </p:stCondLst>
                      <p:childTnLst>
                        <p:par>
                          <p:cTn id="30" fill="hold" nodeType="after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childTnLst>
                          </p:cTn>
                        </p:par>
                      </p:childTnLst>
                    </p:cTn>
                  </p:par>
                  <p:par>
                    <p:cTn id="34" fill="hold" nodeType="clickPar">
                      <p:stCondLst>
                        <p:cond delay="indefinite"/>
                      </p:stCondLst>
                      <p:childTnLst>
                        <p:par>
                          <p:cTn id="35" fill="hold" nodeType="after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linds(horizontal)">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8" grpId="0"/>
      <p:bldP spid="9" grpId="0" animBg="1"/>
      <p:bldP spid="10"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custDataLst>
              <p:tags r:id="rId1"/>
            </p:custDataLst>
          </p:nvPr>
        </p:nvSpPr>
        <p:spPr>
          <a:xfrm>
            <a:off x="288132" y="507206"/>
            <a:ext cx="1467326" cy="46482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fontAlgn="auto">
              <a:lnSpc>
                <a:spcPct val="150000"/>
              </a:lnSpc>
              <a:spcBef>
                <a:spcPct val="0"/>
              </a:spcBef>
            </a:pPr>
            <a:r>
              <a:rPr lang="zh-CN" altLang="en-US" sz="2100" b="1">
                <a:solidFill>
                  <a:schemeClr val="tx1"/>
                </a:solidFill>
                <a:latin typeface="Times New Roman" panose="02020603050405020304" pitchFamily="18" charset="0"/>
                <a:ea typeface="宋体" panose="02010600030101010101" pitchFamily="2" charset="-122"/>
                <a:sym typeface="+mn-ea"/>
              </a:rPr>
              <a:t>进行实验：</a:t>
            </a:r>
          </a:p>
        </p:txBody>
      </p:sp>
      <p:sp>
        <p:nvSpPr>
          <p:cNvPr id="3" name="文本框 2"/>
          <p:cNvSpPr txBox="1"/>
          <p:nvPr>
            <p:custDataLst>
              <p:tags r:id="rId2"/>
            </p:custDataLst>
          </p:nvPr>
        </p:nvSpPr>
        <p:spPr>
          <a:xfrm>
            <a:off x="288132" y="1071563"/>
            <a:ext cx="2195036" cy="1730216"/>
          </a:xfrm>
          <a:prstGeom prst="rect">
            <a:avLst/>
          </a:prstGeom>
          <a:noFill/>
          <a:ln w="28575" cmpd="sng">
            <a:solidFill>
              <a:srgbClr val="00B0F0"/>
            </a:solidFill>
            <a:prstDash val="sysDash"/>
          </a:ln>
        </p:spPr>
        <p:txBody>
          <a:bodyPr wrap="square" lIns="68580" tIns="34290" rIns="68580" bIns="34290" rtlCol="0" anchor="t">
            <a:spAutoFit/>
          </a:bodyPr>
          <a:lstStyle/>
          <a:p>
            <a:pPr fontAlgn="auto">
              <a:lnSpc>
                <a:spcPct val="150000"/>
              </a:lnSpc>
            </a:pPr>
            <a:r>
              <a:rPr lang="en-US" altLang="zh-CN">
                <a:solidFill>
                  <a:srgbClr val="000000"/>
                </a:solidFill>
                <a:latin typeface="宋体" panose="02010600030101010101" pitchFamily="2" charset="-122"/>
                <a:ea typeface="宋体" panose="02010600030101010101" pitchFamily="2" charset="-122"/>
                <a:sym typeface="+mn-ea"/>
              </a:rPr>
              <a:t>①</a:t>
            </a:r>
            <a:r>
              <a:rPr lang="zh-CN" altLang="en-US">
                <a:latin typeface="宋体" panose="02010600030101010101" pitchFamily="2" charset="-122"/>
                <a:ea typeface="宋体" panose="02010600030101010101" pitchFamily="2" charset="-122"/>
                <a:cs typeface="宋体" panose="02010600030101010101" pitchFamily="2" charset="-122"/>
                <a:sym typeface="+mn-ea"/>
              </a:rPr>
              <a:t>在试管中加入</a:t>
            </a:r>
            <a:r>
              <a:rPr lang="zh-CN" altLang="zh-CN">
                <a:latin typeface="宋体" panose="02010600030101010101" pitchFamily="2" charset="-122"/>
                <a:ea typeface="宋体" panose="02010600030101010101" pitchFamily="2" charset="-122"/>
                <a:cs typeface="宋体" panose="02010600030101010101" pitchFamily="2" charset="-122"/>
                <a:sym typeface="+mn-ea"/>
              </a:rPr>
              <a:t>5mL5</a:t>
            </a:r>
            <a:r>
              <a:rPr lang="zh-CN" altLang="en-US">
                <a:latin typeface="宋体" panose="02010600030101010101" pitchFamily="2" charset="-122"/>
                <a:ea typeface="宋体" panose="02010600030101010101" pitchFamily="2" charset="-122"/>
                <a:cs typeface="宋体" panose="02010600030101010101" pitchFamily="2" charset="-122"/>
                <a:sym typeface="+mn-ea"/>
              </a:rPr>
              <a:t>％的过氧化氢溶液，把带火星的木条伸入试管，观察现象。</a:t>
            </a:r>
            <a:endParaRPr lang="zh-CN" altLang="en-US">
              <a:latin typeface="宋体" pitchFamily="2" charset="-122"/>
              <a:ea typeface="宋体" pitchFamily="2" charset="-122"/>
              <a:cs typeface="宋体" pitchFamily="2" charset="-122"/>
            </a:endParaRPr>
          </a:p>
        </p:txBody>
      </p:sp>
      <p:sp>
        <p:nvSpPr>
          <p:cNvPr id="4" name="文本框 3"/>
          <p:cNvSpPr txBox="1"/>
          <p:nvPr>
            <p:custDataLst>
              <p:tags r:id="rId3"/>
            </p:custDataLst>
          </p:nvPr>
        </p:nvSpPr>
        <p:spPr>
          <a:xfrm>
            <a:off x="3276124" y="1071563"/>
            <a:ext cx="2275523" cy="1730216"/>
          </a:xfrm>
          <a:prstGeom prst="rect">
            <a:avLst/>
          </a:prstGeom>
          <a:noFill/>
          <a:ln w="28575" cmpd="sng">
            <a:solidFill>
              <a:srgbClr val="00B0F0"/>
            </a:solidFill>
            <a:prstDash val="sysDash"/>
          </a:ln>
        </p:spPr>
        <p:txBody>
          <a:bodyPr wrap="square" lIns="68580" tIns="34290" rIns="68580" bIns="34290" rtlCol="0" anchor="t">
            <a:spAutoFit/>
          </a:bodyPr>
          <a:lstStyle/>
          <a:p>
            <a:pPr fontAlgn="auto">
              <a:lnSpc>
                <a:spcPct val="150000"/>
              </a:lnSpc>
            </a:pPr>
            <a:r>
              <a:rPr lang="en-US" altLang="zh-CN">
                <a:solidFill>
                  <a:srgbClr val="000000"/>
                </a:solidFill>
                <a:latin typeface="宋体" panose="02010600030101010101" pitchFamily="2" charset="-122"/>
                <a:ea typeface="宋体" panose="02010600030101010101" pitchFamily="2" charset="-122"/>
                <a:sym typeface="+mn-ea"/>
              </a:rPr>
              <a:t>②</a:t>
            </a:r>
            <a:r>
              <a:rPr lang="zh-CN" altLang="en-US">
                <a:latin typeface="宋体" panose="02010600030101010101" pitchFamily="2" charset="-122"/>
                <a:ea typeface="宋体" panose="02010600030101010101" pitchFamily="2" charset="-122"/>
                <a:sym typeface="+mn-ea"/>
              </a:rPr>
              <a:t>向上述试管中，加入少量二氧化锰，把带火星的木条伸入试管。观察发生的现象。</a:t>
            </a:r>
          </a:p>
        </p:txBody>
      </p:sp>
      <p:sp>
        <p:nvSpPr>
          <p:cNvPr id="6" name="文本框 5"/>
          <p:cNvSpPr txBox="1"/>
          <p:nvPr>
            <p:custDataLst>
              <p:tags r:id="rId4"/>
            </p:custDataLst>
          </p:nvPr>
        </p:nvSpPr>
        <p:spPr>
          <a:xfrm>
            <a:off x="6380798" y="1071563"/>
            <a:ext cx="2440305" cy="1730216"/>
          </a:xfrm>
          <a:prstGeom prst="rect">
            <a:avLst/>
          </a:prstGeom>
          <a:noFill/>
          <a:ln w="28575" cmpd="sng">
            <a:solidFill>
              <a:srgbClr val="00B0F0"/>
            </a:solidFill>
            <a:prstDash val="sysDash"/>
          </a:ln>
        </p:spPr>
        <p:txBody>
          <a:bodyPr wrap="square" lIns="68580" tIns="34290" rIns="68580" bIns="34290" rtlCol="0" anchor="t">
            <a:spAutoFit/>
          </a:bodyPr>
          <a:lstStyle/>
          <a:p>
            <a:pPr fontAlgn="auto">
              <a:lnSpc>
                <a:spcPct val="150000"/>
              </a:lnSpc>
            </a:pPr>
            <a:r>
              <a:rPr lang="en-US" altLang="zh-CN">
                <a:solidFill>
                  <a:srgbClr val="000000"/>
                </a:solidFill>
                <a:latin typeface="宋体" panose="02010600030101010101" pitchFamily="2" charset="-122"/>
                <a:ea typeface="宋体" panose="02010600030101010101" pitchFamily="2" charset="-122"/>
                <a:sym typeface="+mn-ea"/>
              </a:rPr>
              <a:t>③</a:t>
            </a:r>
            <a:r>
              <a:rPr lang="zh-CN" altLang="en-US">
                <a:latin typeface="宋体" panose="02010600030101010101" pitchFamily="2" charset="-122"/>
                <a:ea typeface="宋体" panose="02010600030101010101" pitchFamily="2" charset="-122"/>
                <a:sym typeface="+mn-ea"/>
              </a:rPr>
              <a:t>反应停止后，重新加入过氧化氢溶液，把带火星的木条伸入试管。观察发生的现象。</a:t>
            </a:r>
          </a:p>
        </p:txBody>
      </p:sp>
      <p:sp>
        <p:nvSpPr>
          <p:cNvPr id="8" name="右箭头 7"/>
          <p:cNvSpPr/>
          <p:nvPr>
            <p:custDataLst>
              <p:tags r:id="rId5"/>
            </p:custDataLst>
          </p:nvPr>
        </p:nvSpPr>
        <p:spPr>
          <a:xfrm>
            <a:off x="2695099" y="1585913"/>
            <a:ext cx="457200" cy="523875"/>
          </a:xfrm>
          <a:prstGeom prst="rightArrow">
            <a:avLst/>
          </a:prstGeom>
          <a:noFill/>
          <a:ln w="28575" cmpd="sng">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右箭头 8"/>
          <p:cNvSpPr/>
          <p:nvPr>
            <p:custDataLst>
              <p:tags r:id="rId6"/>
            </p:custDataLst>
          </p:nvPr>
        </p:nvSpPr>
        <p:spPr>
          <a:xfrm>
            <a:off x="5771674" y="1585913"/>
            <a:ext cx="457200" cy="523875"/>
          </a:xfrm>
          <a:prstGeom prst="rightArrow">
            <a:avLst/>
          </a:prstGeom>
          <a:noFill/>
          <a:ln w="28575" cmpd="sng">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10" name="图片 9" descr="QQ截图20200716090342"/>
          <p:cNvPicPr>
            <a:picLocks noChangeAspect="1"/>
          </p:cNvPicPr>
          <p:nvPr>
            <p:custDataLst>
              <p:tags r:id="rId7"/>
            </p:custDataLst>
          </p:nvPr>
        </p:nvPicPr>
        <p:blipFill>
          <a:blip r:embed="rId22"/>
          <a:srcRect t="1378" r="61789"/>
          <a:stretch>
            <a:fillRect/>
          </a:stretch>
        </p:blipFill>
        <p:spPr>
          <a:xfrm>
            <a:off x="424815" y="2809876"/>
            <a:ext cx="1511618" cy="1895951"/>
          </a:xfrm>
          <a:prstGeom prst="rect">
            <a:avLst/>
          </a:prstGeom>
        </p:spPr>
      </p:pic>
      <p:sp>
        <p:nvSpPr>
          <p:cNvPr id="13" name="文本框 12"/>
          <p:cNvSpPr txBox="1"/>
          <p:nvPr>
            <p:custDataLst>
              <p:tags r:id="rId8"/>
            </p:custDataLst>
          </p:nvPr>
        </p:nvSpPr>
        <p:spPr>
          <a:xfrm>
            <a:off x="145733" y="4610576"/>
            <a:ext cx="2549366" cy="483870"/>
          </a:xfrm>
          <a:prstGeom prst="rect">
            <a:avLst/>
          </a:prstGeom>
          <a:noFill/>
          <a:ln w="28575" cmpd="sng">
            <a:noFill/>
            <a:prstDash val="sysDash"/>
          </a:ln>
        </p:spPr>
        <p:txBody>
          <a:bodyPr wrap="square" lIns="68580" tIns="34290" rIns="68580" bIns="34290" rtlCol="0" anchor="t">
            <a:spAutoFit/>
          </a:bodyPr>
          <a:lstStyle/>
          <a:p>
            <a:pPr fontAlgn="auto">
              <a:lnSpc>
                <a:spcPct val="150000"/>
              </a:lnSpc>
            </a:pPr>
            <a:r>
              <a:rPr lang="zh-CN" altLang="en-US" b="1">
                <a:solidFill>
                  <a:schemeClr val="accent2"/>
                </a:solidFill>
                <a:latin typeface="宋体" panose="02010600030101010101" pitchFamily="2" charset="-122"/>
                <a:ea typeface="宋体" panose="02010600030101010101" pitchFamily="2" charset="-122"/>
                <a:sym typeface="+mn-ea"/>
              </a:rPr>
              <a:t>带火星的木条不能复燃</a:t>
            </a:r>
          </a:p>
        </p:txBody>
      </p:sp>
      <p:pic>
        <p:nvPicPr>
          <p:cNvPr id="16" name="图片 15" descr="QQ截图20200716090342"/>
          <p:cNvPicPr>
            <a:picLocks noChangeAspect="1"/>
          </p:cNvPicPr>
          <p:nvPr>
            <p:custDataLst>
              <p:tags r:id="rId9"/>
            </p:custDataLst>
          </p:nvPr>
        </p:nvPicPr>
        <p:blipFill>
          <a:blip r:embed="rId22"/>
          <a:srcRect l="38765" t="635" r="-162"/>
          <a:stretch>
            <a:fillRect/>
          </a:stretch>
        </p:blipFill>
        <p:spPr>
          <a:xfrm>
            <a:off x="3199448" y="2871788"/>
            <a:ext cx="2428875" cy="1910239"/>
          </a:xfrm>
          <a:prstGeom prst="rect">
            <a:avLst/>
          </a:prstGeom>
        </p:spPr>
      </p:pic>
      <p:sp>
        <p:nvSpPr>
          <p:cNvPr id="17" name="文本框 16"/>
          <p:cNvSpPr txBox="1"/>
          <p:nvPr>
            <p:custDataLst>
              <p:tags r:id="rId10"/>
            </p:custDataLst>
          </p:nvPr>
        </p:nvSpPr>
        <p:spPr>
          <a:xfrm>
            <a:off x="2955608" y="4561523"/>
            <a:ext cx="2816066" cy="622459"/>
          </a:xfrm>
          <a:prstGeom prst="rect">
            <a:avLst/>
          </a:prstGeom>
          <a:noFill/>
          <a:ln w="28575" cmpd="sng">
            <a:noFill/>
            <a:prstDash val="sysDash"/>
          </a:ln>
        </p:spPr>
        <p:txBody>
          <a:bodyPr wrap="square" lIns="68580" tIns="34290" rIns="68580" bIns="34290" rtlCol="0" anchor="t">
            <a:spAutoFit/>
          </a:bodyPr>
          <a:lstStyle/>
          <a:p>
            <a:pPr fontAlgn="auto">
              <a:lnSpc>
                <a:spcPct val="100000"/>
              </a:lnSpc>
            </a:pPr>
            <a:r>
              <a:rPr lang="zh-CN" altLang="zh-CN" b="1">
                <a:solidFill>
                  <a:srgbClr val="FF0000"/>
                </a:solidFill>
                <a:latin typeface="宋体" panose="02010600030101010101" pitchFamily="2" charset="-122"/>
                <a:ea typeface="宋体" panose="02010600030101010101" pitchFamily="2" charset="-122"/>
                <a:sym typeface="+mn-ea"/>
              </a:rPr>
              <a:t>有大量气泡产生，</a:t>
            </a:r>
            <a:r>
              <a:rPr lang="zh-CN" altLang="en-US" b="1">
                <a:solidFill>
                  <a:srgbClr val="FF0000"/>
                </a:solidFill>
                <a:latin typeface="宋体" panose="02010600030101010101" pitchFamily="2" charset="-122"/>
                <a:ea typeface="宋体" panose="02010600030101010101" pitchFamily="2" charset="-122"/>
                <a:sym typeface="+mn-ea"/>
              </a:rPr>
              <a:t>带火星的木条复燃</a:t>
            </a:r>
          </a:p>
        </p:txBody>
      </p:sp>
      <p:pic>
        <p:nvPicPr>
          <p:cNvPr id="19" name="图片 18" descr="QQ截图20200709224641"/>
          <p:cNvPicPr>
            <a:picLocks noChangeAspect="1"/>
          </p:cNvPicPr>
          <p:nvPr>
            <p:custDataLst>
              <p:tags r:id="rId11"/>
            </p:custDataLst>
          </p:nvPr>
        </p:nvPicPr>
        <p:blipFill>
          <a:blip r:embed="rId23"/>
          <a:stretch>
            <a:fillRect/>
          </a:stretch>
        </p:blipFill>
        <p:spPr>
          <a:xfrm>
            <a:off x="6228874" y="2954179"/>
            <a:ext cx="671513" cy="1607344"/>
          </a:xfrm>
          <a:prstGeom prst="rect">
            <a:avLst/>
          </a:prstGeom>
        </p:spPr>
      </p:pic>
      <p:sp>
        <p:nvSpPr>
          <p:cNvPr id="21" name="文本框 20"/>
          <p:cNvSpPr txBox="1"/>
          <p:nvPr>
            <p:custDataLst>
              <p:tags r:id="rId12"/>
            </p:custDataLst>
          </p:nvPr>
        </p:nvSpPr>
        <p:spPr>
          <a:xfrm>
            <a:off x="6665595" y="2954179"/>
            <a:ext cx="536258" cy="530066"/>
          </a:xfrm>
          <a:prstGeom prst="rect">
            <a:avLst/>
          </a:prstGeom>
          <a:noFill/>
        </p:spPr>
        <p:txBody>
          <a:bodyPr wrap="square" lIns="68580" tIns="34290" rIns="68580" bIns="34290" rtlCol="0" anchor="t">
            <a:spAutoFit/>
          </a:bodyPr>
          <a:lstStyle/>
          <a:p>
            <a:r>
              <a:rPr lang="zh-CN" altLang="en-US" sz="1500">
                <a:latin typeface="宋体" panose="02010600030101010101" pitchFamily="2" charset="-122"/>
                <a:ea typeface="宋体" panose="02010600030101010101" pitchFamily="2" charset="-122"/>
                <a:sym typeface="+mn-ea"/>
              </a:rPr>
              <a:t>过氧化氢</a:t>
            </a:r>
          </a:p>
        </p:txBody>
      </p:sp>
      <p:pic>
        <p:nvPicPr>
          <p:cNvPr id="22" name="图片 21" descr="QQ截图20200716090447"/>
          <p:cNvPicPr>
            <a:picLocks noChangeAspect="1"/>
          </p:cNvPicPr>
          <p:nvPr>
            <p:custDataLst>
              <p:tags r:id="rId13"/>
            </p:custDataLst>
          </p:nvPr>
        </p:nvPicPr>
        <p:blipFill>
          <a:blip r:embed="rId24"/>
          <a:stretch>
            <a:fillRect/>
          </a:stretch>
        </p:blipFill>
        <p:spPr>
          <a:xfrm>
            <a:off x="7535227" y="2914650"/>
            <a:ext cx="1557338" cy="1685925"/>
          </a:xfrm>
          <a:prstGeom prst="rect">
            <a:avLst/>
          </a:prstGeom>
        </p:spPr>
      </p:pic>
      <p:cxnSp>
        <p:nvCxnSpPr>
          <p:cNvPr id="23" name="直接箭头连接符 22"/>
          <p:cNvCxnSpPr/>
          <p:nvPr>
            <p:custDataLst>
              <p:tags r:id="rId14"/>
            </p:custDataLst>
          </p:nvPr>
        </p:nvCxnSpPr>
        <p:spPr>
          <a:xfrm flipV="1">
            <a:off x="1228249" y="3986213"/>
            <a:ext cx="1504950" cy="9525"/>
          </a:xfrm>
          <a:prstGeom prst="straightConnector1">
            <a:avLst/>
          </a:prstGeom>
          <a:ln w="28575"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custDataLst>
              <p:tags r:id="rId15"/>
            </p:custDataLst>
          </p:nvPr>
        </p:nvCxnSpPr>
        <p:spPr>
          <a:xfrm flipV="1">
            <a:off x="3514249" y="4062413"/>
            <a:ext cx="647700" cy="9525"/>
          </a:xfrm>
          <a:prstGeom prst="straightConnector1">
            <a:avLst/>
          </a:prstGeom>
          <a:ln w="28575"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custDataLst>
              <p:tags r:id="rId16"/>
            </p:custDataLst>
          </p:nvPr>
        </p:nvCxnSpPr>
        <p:spPr>
          <a:xfrm flipV="1">
            <a:off x="5314474" y="3995738"/>
            <a:ext cx="647700" cy="9525"/>
          </a:xfrm>
          <a:prstGeom prst="straightConnector1">
            <a:avLst/>
          </a:prstGeom>
          <a:ln w="28575"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custDataLst>
              <p:tags r:id="rId17"/>
            </p:custDataLst>
          </p:nvPr>
        </p:nvCxnSpPr>
        <p:spPr>
          <a:xfrm flipV="1">
            <a:off x="6900386" y="3976687"/>
            <a:ext cx="647700" cy="9525"/>
          </a:xfrm>
          <a:prstGeom prst="straightConnector1">
            <a:avLst/>
          </a:prstGeom>
          <a:ln w="28575"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7" name="文本框 26"/>
          <p:cNvSpPr txBox="1"/>
          <p:nvPr>
            <p:custDataLst>
              <p:tags r:id="rId18"/>
            </p:custDataLst>
          </p:nvPr>
        </p:nvSpPr>
        <p:spPr>
          <a:xfrm>
            <a:off x="6380798" y="4541044"/>
            <a:ext cx="2297906" cy="622459"/>
          </a:xfrm>
          <a:prstGeom prst="rect">
            <a:avLst/>
          </a:prstGeom>
          <a:noFill/>
          <a:ln w="28575" cmpd="sng">
            <a:noFill/>
            <a:prstDash val="sysDash"/>
          </a:ln>
        </p:spPr>
        <p:txBody>
          <a:bodyPr wrap="square" lIns="68580" tIns="34290" rIns="68580" bIns="34290" rtlCol="0" anchor="t">
            <a:spAutoFit/>
          </a:bodyPr>
          <a:lstStyle/>
          <a:p>
            <a:pPr fontAlgn="auto">
              <a:lnSpc>
                <a:spcPct val="100000"/>
              </a:lnSpc>
            </a:pPr>
            <a:r>
              <a:rPr lang="zh-CN" altLang="zh-CN" b="1">
                <a:solidFill>
                  <a:srgbClr val="FF0000"/>
                </a:solidFill>
                <a:latin typeface="宋体" panose="02010600030101010101" pitchFamily="2" charset="-122"/>
                <a:ea typeface="宋体" panose="02010600030101010101" pitchFamily="2" charset="-122"/>
                <a:sym typeface="+mn-ea"/>
              </a:rPr>
              <a:t>有大量气泡产生，</a:t>
            </a:r>
            <a:r>
              <a:rPr lang="zh-CN" altLang="en-US" b="1">
                <a:solidFill>
                  <a:srgbClr val="FF0000"/>
                </a:solidFill>
                <a:latin typeface="宋体" panose="02010600030101010101" pitchFamily="2" charset="-122"/>
                <a:ea typeface="宋体" panose="02010600030101010101" pitchFamily="2" charset="-122"/>
                <a:sym typeface="+mn-ea"/>
              </a:rPr>
              <a:t>带火星的木条复燃</a:t>
            </a:r>
          </a:p>
        </p:txBody>
      </p:sp>
      <p:sp>
        <p:nvSpPr>
          <p:cNvPr id="2" name="文本框 1"/>
          <p:cNvSpPr txBox="1"/>
          <p:nvPr>
            <p:custDataLst>
              <p:tags r:id="rId19"/>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5" name="文本框 4"/>
          <p:cNvSpPr txBox="1"/>
          <p:nvPr>
            <p:custDataLst>
              <p:tags r:id="rId20"/>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二、分解过氧化氢制氧气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37267325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2000"/>
                                        <p:tgtEl>
                                          <p:spTgt spid="3"/>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2000"/>
                                        <p:tgtEl>
                                          <p:spTgt spid="8"/>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ox(in)">
                                      <p:cBhvr>
                                        <p:cTn id="30" dur="2000"/>
                                        <p:tgtEl>
                                          <p:spTgt spid="4"/>
                                        </p:tgtEl>
                                      </p:cBhvr>
                                    </p:animEffect>
                                  </p:childTnLst>
                                </p:cTn>
                              </p:par>
                            </p:childTnLst>
                          </p:cTn>
                        </p:par>
                      </p:childTnLst>
                    </p:cTn>
                  </p:par>
                  <p:par>
                    <p:cTn id="31" fill="hold" nodeType="clickPar">
                      <p:stCondLst>
                        <p:cond delay="indefinite"/>
                      </p:stCondLst>
                      <p:childTnLst>
                        <p:par>
                          <p:cTn id="32" fill="hold" nodeType="after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blinds(horizontal)">
                                      <p:cBhvr>
                                        <p:cTn id="35" dur="500"/>
                                        <p:tgtEl>
                                          <p:spTgt spid="23"/>
                                        </p:tgtEl>
                                      </p:cBhvr>
                                    </p:animEffect>
                                  </p:childTnLst>
                                </p:cTn>
                              </p:par>
                              <p:par>
                                <p:cTn id="36" presetID="3" presetClass="entr" presetSubtype="10"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linds(horizontal)">
                                      <p:cBhvr>
                                        <p:cTn id="38" dur="500"/>
                                        <p:tgtEl>
                                          <p:spTgt spid="16"/>
                                        </p:tgtEl>
                                      </p:cBhvr>
                                    </p:animEffect>
                                  </p:childTnLst>
                                </p:cTn>
                              </p:par>
                              <p:par>
                                <p:cTn id="39" presetID="3" presetClass="entr" presetSubtype="1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blinds(horizontal)">
                                      <p:cBhvr>
                                        <p:cTn id="41" dur="500"/>
                                        <p:tgtEl>
                                          <p:spTgt spid="24"/>
                                        </p:tgtEl>
                                      </p:cBhvr>
                                    </p:animEffect>
                                  </p:childTnLst>
                                </p:cTn>
                              </p:par>
                            </p:childTnLst>
                          </p:cTn>
                        </p:par>
                      </p:childTnLst>
                    </p:cTn>
                  </p:par>
                  <p:par>
                    <p:cTn id="42" fill="hold" nodeType="clickPar">
                      <p:stCondLst>
                        <p:cond delay="indefinite"/>
                      </p:stCondLst>
                      <p:childTnLst>
                        <p:par>
                          <p:cTn id="43" fill="hold" nodeType="afterGroup">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linds(horizontal)">
                                      <p:cBhvr>
                                        <p:cTn id="46" dur="500"/>
                                        <p:tgtEl>
                                          <p:spTgt spid="17"/>
                                        </p:tgtEl>
                                      </p:cBhvr>
                                    </p:animEffect>
                                  </p:childTnLst>
                                </p:cTn>
                              </p:par>
                            </p:childTnLst>
                          </p:cTn>
                        </p:par>
                      </p:childTnLst>
                    </p:cTn>
                  </p:par>
                  <p:par>
                    <p:cTn id="47" fill="hold" nodeType="clickPar">
                      <p:stCondLst>
                        <p:cond delay="indefinite"/>
                      </p:stCondLst>
                      <p:childTnLst>
                        <p:par>
                          <p:cTn id="48" fill="hold" nodeType="afterGroup">
                            <p:stCondLst>
                              <p:cond delay="0"/>
                            </p:stCondLst>
                            <p:childTnLst>
                              <p:par>
                                <p:cTn id="49" presetID="4" presetClass="entr" presetSubtype="16"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box(in)">
                                      <p:cBhvr>
                                        <p:cTn id="51" dur="2000"/>
                                        <p:tgtEl>
                                          <p:spTgt spid="9"/>
                                        </p:tgtEl>
                                      </p:cBhvr>
                                    </p:animEffect>
                                  </p:childTnLst>
                                </p:cTn>
                              </p:par>
                              <p:par>
                                <p:cTn id="52" presetID="4" presetClass="entr" presetSubtype="16" fill="hold" grpId="0"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box(in)">
                                      <p:cBhvr>
                                        <p:cTn id="54" dur="2000"/>
                                        <p:tgtEl>
                                          <p:spTgt spid="6"/>
                                        </p:tgtEl>
                                      </p:cBhvr>
                                    </p:animEffect>
                                  </p:childTnLst>
                                </p:cTn>
                              </p:par>
                            </p:childTnLst>
                          </p:cTn>
                        </p:par>
                      </p:childTnLst>
                    </p:cTn>
                  </p:par>
                  <p:par>
                    <p:cTn id="55" fill="hold" nodeType="clickPar">
                      <p:stCondLst>
                        <p:cond delay="indefinite"/>
                      </p:stCondLst>
                      <p:childTnLst>
                        <p:par>
                          <p:cTn id="56" fill="hold" nodeType="afterGroup">
                            <p:stCondLst>
                              <p:cond delay="0"/>
                            </p:stCondLst>
                            <p:childTnLst>
                              <p:par>
                                <p:cTn id="57" presetID="3" presetClass="entr" presetSubtype="10" fill="hold" nodeType="click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linds(horizontal)">
                                      <p:cBhvr>
                                        <p:cTn id="59" dur="500"/>
                                        <p:tgtEl>
                                          <p:spTgt spid="25"/>
                                        </p:tgtEl>
                                      </p:cBhvr>
                                    </p:animEffect>
                                  </p:childTnLst>
                                </p:cTn>
                              </p:par>
                              <p:par>
                                <p:cTn id="60" presetID="3" presetClass="entr" presetSubtype="10" fill="hold"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blinds(horizontal)">
                                      <p:cBhvr>
                                        <p:cTn id="62" dur="500"/>
                                        <p:tgtEl>
                                          <p:spTgt spid="19"/>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blinds(horizontal)">
                                      <p:cBhvr>
                                        <p:cTn id="65" dur="500"/>
                                        <p:tgtEl>
                                          <p:spTgt spid="21"/>
                                        </p:tgtEl>
                                      </p:cBhvr>
                                    </p:animEffect>
                                  </p:childTnLst>
                                </p:cTn>
                              </p:par>
                              <p:par>
                                <p:cTn id="66" presetID="3" presetClass="entr" presetSubtype="10" fill="hold"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blinds(horizontal)">
                                      <p:cBhvr>
                                        <p:cTn id="68" dur="500"/>
                                        <p:tgtEl>
                                          <p:spTgt spid="26"/>
                                        </p:tgtEl>
                                      </p:cBhvr>
                                    </p:animEffect>
                                  </p:childTnLst>
                                </p:cTn>
                              </p:par>
                              <p:par>
                                <p:cTn id="69" presetID="3" presetClass="entr" presetSubtype="10" fill="hold"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blinds(horizontal)">
                                      <p:cBhvr>
                                        <p:cTn id="71" dur="500"/>
                                        <p:tgtEl>
                                          <p:spTgt spid="22"/>
                                        </p:tgtEl>
                                      </p:cBhvr>
                                    </p:animEffect>
                                  </p:childTnLst>
                                </p:cTn>
                              </p:par>
                            </p:childTnLst>
                          </p:cTn>
                        </p:par>
                      </p:childTnLst>
                    </p:cTn>
                  </p:par>
                  <p:par>
                    <p:cTn id="72" fill="hold" nodeType="clickPar">
                      <p:stCondLst>
                        <p:cond delay="indefinite"/>
                      </p:stCondLst>
                      <p:childTnLst>
                        <p:par>
                          <p:cTn id="73" fill="hold" nodeType="afterGroup">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blinds(horizontal)">
                                      <p:cBhvr>
                                        <p:cTn id="7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4" grpId="0" animBg="1"/>
      <p:bldP spid="6" grpId="0" animBg="1"/>
      <p:bldP spid="8" grpId="0" animBg="1"/>
      <p:bldP spid="9" grpId="0" animBg="1"/>
      <p:bldP spid="13" grpId="0"/>
      <p:bldP spid="17" grpId="0"/>
      <p:bldP spid="21"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387668" y="521018"/>
            <a:ext cx="1415415" cy="552926"/>
          </a:xfrm>
          <a:prstGeom prst="rect">
            <a:avLst/>
          </a:prstGeom>
          <a:solidFill>
            <a:schemeClr val="accent5">
              <a:lumMod val="20000"/>
              <a:lumOff val="80000"/>
            </a:schemeClr>
          </a:solidFill>
          <a:ln w="9525">
            <a:noFill/>
          </a:ln>
        </p:spPr>
        <p:txBody>
          <a:bodyPr wrap="square" lIns="68580" tIns="34290" rIns="68580" bIns="34290">
            <a:spAutoFit/>
          </a:bodyPr>
          <a:lstStyle/>
          <a:p>
            <a:pPr fontAlgn="auto">
              <a:lnSpc>
                <a:spcPct val="150000"/>
              </a:lnSpc>
              <a:spcBef>
                <a:spcPct val="0"/>
              </a:spcBef>
            </a:pPr>
            <a:r>
              <a:rPr lang="zh-CN" altLang="en-US" sz="2100" b="1">
                <a:latin typeface="Times New Roman" panose="02020603050405020304" pitchFamily="18" charset="0"/>
                <a:ea typeface="宋体" panose="02010600030101010101" pitchFamily="2" charset="-122"/>
              </a:rPr>
              <a:t>实验结论：</a:t>
            </a:r>
          </a:p>
        </p:txBody>
      </p:sp>
      <p:sp>
        <p:nvSpPr>
          <p:cNvPr id="5" name="文本框 4"/>
          <p:cNvSpPr txBox="1"/>
          <p:nvPr>
            <p:custDataLst>
              <p:tags r:id="rId2"/>
            </p:custDataLst>
          </p:nvPr>
        </p:nvSpPr>
        <p:spPr>
          <a:xfrm>
            <a:off x="387667" y="1073944"/>
            <a:ext cx="8110538" cy="1522571"/>
          </a:xfrm>
          <a:prstGeom prst="rect">
            <a:avLst/>
          </a:prstGeom>
          <a:noFill/>
        </p:spPr>
        <p:txBody>
          <a:bodyPr wrap="square" lIns="68580" tIns="34290" rIns="68580" bIns="34290" rtlCol="0" anchor="t">
            <a:spAutoFit/>
          </a:bodyPr>
          <a:lstStyle/>
          <a:p>
            <a:pPr fontAlgn="auto">
              <a:lnSpc>
                <a:spcPct val="150000"/>
              </a:lnSpc>
            </a:pPr>
            <a:r>
              <a:rPr lang="zh-CN" altLang="en-US" sz="2100" b="1">
                <a:solidFill>
                  <a:schemeClr val="accent2"/>
                </a:solidFill>
                <a:latin typeface="宋体" panose="02010600030101010101" pitchFamily="2" charset="-122"/>
                <a:ea typeface="宋体" panose="02010600030101010101" pitchFamily="2" charset="-122"/>
                <a:sym typeface="+mn-ea"/>
              </a:rPr>
              <a:t>常温下，不加二氧化锰时过氧化氢分解很慢，放出氧气少；</a:t>
            </a:r>
          </a:p>
          <a:p>
            <a:pPr fontAlgn="auto">
              <a:lnSpc>
                <a:spcPct val="150000"/>
              </a:lnSpc>
            </a:pPr>
            <a:r>
              <a:rPr lang="zh-CN" altLang="en-US" sz="2100" b="1">
                <a:solidFill>
                  <a:schemeClr val="accent2"/>
                </a:solidFill>
                <a:latin typeface="宋体" panose="02010600030101010101" pitchFamily="2" charset="-122"/>
                <a:ea typeface="宋体" panose="02010600030101010101" pitchFamily="2" charset="-122"/>
                <a:sym typeface="+mn-ea"/>
              </a:rPr>
              <a:t>加入二氧化锰后，过氧化氢分解速率加快，产生的氧气较多。在过氧化氢分解过程中二氧化锰的质量和化学性质没有改变。</a:t>
            </a:r>
            <a:endParaRPr lang="zh-CN" altLang="en-US" sz="2100">
              <a:latin typeface="宋体" panose="02010600030101010101" pitchFamily="2" charset="-122"/>
              <a:ea typeface="宋体" panose="02010600030101010101" pitchFamily="2" charset="-122"/>
            </a:endParaRPr>
          </a:p>
        </p:txBody>
      </p:sp>
      <p:sp>
        <p:nvSpPr>
          <p:cNvPr id="8" name="文本框 7"/>
          <p:cNvSpPr txBox="1"/>
          <p:nvPr>
            <p:custDataLst>
              <p:tags r:id="rId3"/>
            </p:custDataLst>
          </p:nvPr>
        </p:nvSpPr>
        <p:spPr>
          <a:xfrm>
            <a:off x="387668" y="3332321"/>
            <a:ext cx="8041005" cy="39052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t" forceAA="0">
            <a:spAutoFit/>
          </a:bodyPr>
          <a:lstStyle/>
          <a:p>
            <a:pPr marL="81915">
              <a:buSzPct val="68000"/>
            </a:pPr>
            <a:r>
              <a:rPr lang="en-US" altLang="zh-CN" sz="2100">
                <a:latin typeface="宋体" panose="02010600030101010101" pitchFamily="2" charset="-122"/>
                <a:ea typeface="宋体" panose="02010600030101010101" pitchFamily="2" charset="-122"/>
                <a:cs typeface="宋体" panose="02010600030101010101" pitchFamily="2" charset="-122"/>
                <a:sym typeface="+mn-ea"/>
              </a:rPr>
              <a:t>1.</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综合上述几个实验，说一说在什么条件下更容易放出氧气？</a:t>
            </a:r>
            <a:endParaRPr lang="zh-CN" altLang="en-US" sz="2100">
              <a:solidFill>
                <a:srgbClr val="000000"/>
              </a:solidFill>
              <a:latin typeface="宋体" pitchFamily="2" charset="-122"/>
              <a:ea typeface="宋体" pitchFamily="2" charset="-122"/>
              <a:cs typeface="宋体" pitchFamily="2" charset="-122"/>
              <a:sym typeface="Arial"/>
            </a:endParaRPr>
          </a:p>
        </p:txBody>
      </p:sp>
      <p:sp>
        <p:nvSpPr>
          <p:cNvPr id="16" name="文本框 15"/>
          <p:cNvSpPr txBox="1"/>
          <p:nvPr>
            <p:custDataLst>
              <p:tags r:id="rId4"/>
            </p:custDataLst>
          </p:nvPr>
        </p:nvSpPr>
        <p:spPr>
          <a:xfrm>
            <a:off x="710565" y="3827145"/>
            <a:ext cx="6029213" cy="39241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none" lIns="34289" tIns="34289" rIns="34289" bIns="34289" numCol="1" spcCol="28575" rtlCol="0" anchor="t" forceAA="0">
            <a:spAutoFit/>
          </a:bodyPr>
          <a:lstStyle/>
          <a:p>
            <a:pPr defTabSz="685800" latinLnBrk="1" hangingPunct="0">
              <a:spcBef>
                <a:spcPct val="0"/>
              </a:spcBef>
              <a:spcAft>
                <a:spcPct val="0"/>
              </a:spcAft>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Arial"/>
              </a:rPr>
              <a:t>在过氧化氢和二氧化锰都存在时更容易放出氧气。</a:t>
            </a:r>
          </a:p>
        </p:txBody>
      </p:sp>
      <p:sp>
        <p:nvSpPr>
          <p:cNvPr id="11" name="文本框 10"/>
          <p:cNvSpPr txBox="1"/>
          <p:nvPr>
            <p:custDataLst>
              <p:tags r:id="rId5"/>
            </p:custDataLst>
          </p:nvPr>
        </p:nvSpPr>
        <p:spPr>
          <a:xfrm>
            <a:off x="387668" y="2663191"/>
            <a:ext cx="1415415" cy="552926"/>
          </a:xfrm>
          <a:prstGeom prst="rect">
            <a:avLst/>
          </a:prstGeom>
          <a:solidFill>
            <a:schemeClr val="accent3">
              <a:lumMod val="20000"/>
              <a:lumOff val="80000"/>
            </a:schemeClr>
          </a:solidFill>
          <a:ln w="9525">
            <a:noFill/>
          </a:ln>
        </p:spPr>
        <p:txBody>
          <a:bodyPr wrap="square" lIns="68580" tIns="34290" rIns="68580" bIns="34290">
            <a:spAutoFit/>
          </a:bodyPr>
          <a:lstStyle/>
          <a:p>
            <a:pPr fontAlgn="auto">
              <a:lnSpc>
                <a:spcPct val="150000"/>
              </a:lnSpc>
              <a:spcBef>
                <a:spcPct val="0"/>
              </a:spcBef>
            </a:pPr>
            <a:r>
              <a:rPr lang="zh-CN" altLang="en-US" sz="2100" b="1">
                <a:latin typeface="Times New Roman" panose="02020603050405020304" pitchFamily="18" charset="0"/>
                <a:ea typeface="宋体" panose="02010600030101010101" pitchFamily="2" charset="-122"/>
              </a:rPr>
              <a:t>讨论交流：</a:t>
            </a:r>
          </a:p>
        </p:txBody>
      </p:sp>
      <p:sp>
        <p:nvSpPr>
          <p:cNvPr id="2" name="文本框 1"/>
          <p:cNvSpPr txBox="1"/>
          <p:nvPr>
            <p:custDataLst>
              <p:tags r:id="rId6"/>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7"/>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二、分解过氧化氢制氧气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6767907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8" grpId="0"/>
      <p:bldP spid="16"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custDataLst>
              <p:tags r:id="rId1"/>
            </p:custDataLst>
          </p:nvPr>
        </p:nvSpPr>
        <p:spPr>
          <a:xfrm>
            <a:off x="606742" y="2767013"/>
            <a:ext cx="8003858" cy="1522571"/>
          </a:xfrm>
          <a:prstGeom prst="rect">
            <a:avLst/>
          </a:prstGeom>
          <a:solidFill>
            <a:schemeClr val="accent4">
              <a:lumMod val="20000"/>
              <a:lumOff val="80000"/>
            </a:schemeClr>
          </a:solidFill>
        </p:spPr>
        <p:txBody>
          <a:bodyPr wrap="square" lIns="68580" tIns="34290" rIns="68580" bIns="34290" rtlCol="0" anchor="t">
            <a:spAutoFit/>
          </a:bodyPr>
          <a:lstStyle/>
          <a:p>
            <a:pPr fontAlgn="auto">
              <a:lnSpc>
                <a:spcPct val="150000"/>
              </a:lnSpc>
            </a:pPr>
            <a:r>
              <a:rPr lang="en-US" altLang="zh-CN" sz="2100">
                <a:latin typeface="宋体" panose="02010600030101010101" pitchFamily="2" charset="-122"/>
                <a:ea typeface="宋体" panose="02010600030101010101" pitchFamily="2" charset="-122"/>
                <a:sym typeface="+mn-ea"/>
              </a:rPr>
              <a:t>    </a:t>
            </a:r>
            <a:r>
              <a:rPr lang="zh-CN" altLang="en-US" sz="2100">
                <a:latin typeface="宋体" panose="02010600030101010101" pitchFamily="2" charset="-122"/>
                <a:ea typeface="宋体" panose="02010600030101010101" pitchFamily="2" charset="-122"/>
                <a:sym typeface="+mn-ea"/>
              </a:rPr>
              <a:t>像二氧化锰这样在化学反应里</a:t>
            </a:r>
            <a:r>
              <a:rPr lang="zh-CN" altLang="en-US" sz="2100" b="1">
                <a:solidFill>
                  <a:srgbClr val="C00000"/>
                </a:solidFill>
                <a:latin typeface="宋体" panose="02010600030101010101" pitchFamily="2" charset="-122"/>
                <a:ea typeface="宋体" panose="02010600030101010101" pitchFamily="2" charset="-122"/>
                <a:sym typeface="+mn-ea"/>
              </a:rPr>
              <a:t>能改变</a:t>
            </a:r>
            <a:r>
              <a:rPr lang="zh-CN" altLang="en-US" sz="2100">
                <a:latin typeface="宋体" panose="02010600030101010101" pitchFamily="2" charset="-122"/>
                <a:ea typeface="宋体" panose="02010600030101010101" pitchFamily="2" charset="-122"/>
                <a:sym typeface="+mn-ea"/>
              </a:rPr>
              <a:t>其他物质的</a:t>
            </a:r>
            <a:r>
              <a:rPr lang="zh-CN" altLang="en-US" sz="2100" b="1">
                <a:solidFill>
                  <a:srgbClr val="C00000"/>
                </a:solidFill>
                <a:latin typeface="宋体" panose="02010600030101010101" pitchFamily="2" charset="-122"/>
                <a:ea typeface="宋体" panose="02010600030101010101" pitchFamily="2" charset="-122"/>
                <a:sym typeface="+mn-ea"/>
              </a:rPr>
              <a:t>化学反应速率</a:t>
            </a:r>
            <a:r>
              <a:rPr lang="zh-CN" altLang="en-US" sz="2100">
                <a:latin typeface="宋体" panose="02010600030101010101" pitchFamily="2" charset="-122"/>
                <a:ea typeface="宋体" panose="02010600030101010101" pitchFamily="2" charset="-122"/>
                <a:sym typeface="+mn-ea"/>
              </a:rPr>
              <a:t>，而本身的</a:t>
            </a:r>
            <a:r>
              <a:rPr lang="zh-CN" altLang="en-US" sz="2100" b="1">
                <a:latin typeface="宋体" panose="02010600030101010101" pitchFamily="2" charset="-122"/>
                <a:ea typeface="宋体" panose="02010600030101010101" pitchFamily="2" charset="-122"/>
                <a:sym typeface="+mn-ea"/>
              </a:rPr>
              <a:t>质量</a:t>
            </a:r>
            <a:r>
              <a:rPr lang="zh-CN" altLang="en-US" sz="2100">
                <a:latin typeface="宋体" panose="02010600030101010101" pitchFamily="2" charset="-122"/>
                <a:ea typeface="宋体" panose="02010600030101010101" pitchFamily="2" charset="-122"/>
                <a:sym typeface="+mn-ea"/>
              </a:rPr>
              <a:t>和</a:t>
            </a:r>
            <a:r>
              <a:rPr lang="zh-CN" altLang="en-US" sz="2100" b="1">
                <a:latin typeface="宋体" panose="02010600030101010101" pitchFamily="2" charset="-122"/>
                <a:ea typeface="宋体" panose="02010600030101010101" pitchFamily="2" charset="-122"/>
                <a:sym typeface="+mn-ea"/>
              </a:rPr>
              <a:t>化学性质</a:t>
            </a:r>
            <a:r>
              <a:rPr lang="zh-CN" altLang="en-US" sz="2100">
                <a:latin typeface="宋体" panose="02010600030101010101" pitchFamily="2" charset="-122"/>
                <a:ea typeface="宋体" panose="02010600030101010101" pitchFamily="2" charset="-122"/>
                <a:sym typeface="+mn-ea"/>
              </a:rPr>
              <a:t>在化学反应前后都没有改变的物质叫做</a:t>
            </a:r>
            <a:r>
              <a:rPr lang="zh-CN" altLang="en-US" sz="2100" b="1">
                <a:solidFill>
                  <a:srgbClr val="FF0000"/>
                </a:solidFill>
                <a:latin typeface="宋体" panose="02010600030101010101" pitchFamily="2" charset="-122"/>
                <a:ea typeface="宋体" panose="02010600030101010101" pitchFamily="2" charset="-122"/>
                <a:sym typeface="+mn-ea"/>
              </a:rPr>
              <a:t>催化剂</a:t>
            </a:r>
            <a:r>
              <a:rPr lang="zh-CN" altLang="en-US" sz="2100">
                <a:latin typeface="宋体" panose="02010600030101010101" pitchFamily="2" charset="-122"/>
                <a:ea typeface="宋体" panose="02010600030101010101" pitchFamily="2" charset="-122"/>
                <a:sym typeface="+mn-ea"/>
              </a:rPr>
              <a:t>。（又叫</a:t>
            </a:r>
            <a:r>
              <a:rPr lang="zh-CN" altLang="en-US" sz="2100" b="1">
                <a:solidFill>
                  <a:srgbClr val="FF0000"/>
                </a:solidFill>
                <a:latin typeface="宋体" panose="02010600030101010101" pitchFamily="2" charset="-122"/>
                <a:ea typeface="宋体" panose="02010600030101010101" pitchFamily="2" charset="-122"/>
                <a:sym typeface="+mn-ea"/>
              </a:rPr>
              <a:t>触媒</a:t>
            </a:r>
            <a:r>
              <a:rPr lang="zh-CN" altLang="en-US" sz="2100">
                <a:latin typeface="宋体" panose="02010600030101010101" pitchFamily="2" charset="-122"/>
                <a:ea typeface="宋体" panose="02010600030101010101" pitchFamily="2" charset="-122"/>
                <a:sym typeface="+mn-ea"/>
              </a:rPr>
              <a:t>）</a:t>
            </a:r>
          </a:p>
        </p:txBody>
      </p:sp>
      <p:sp>
        <p:nvSpPr>
          <p:cNvPr id="9" name="文本框 8"/>
          <p:cNvSpPr txBox="1"/>
          <p:nvPr>
            <p:custDataLst>
              <p:tags r:id="rId2"/>
            </p:custDataLst>
          </p:nvPr>
        </p:nvSpPr>
        <p:spPr>
          <a:xfrm>
            <a:off x="606743" y="465773"/>
            <a:ext cx="8098631" cy="1036796"/>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t" forceAA="0">
            <a:spAutoFit/>
          </a:bodyPr>
          <a:lstStyle/>
          <a:p>
            <a:pPr defTabSz="685800" latinLnBrk="1" hangingPunct="0">
              <a:lnSpc>
                <a:spcPct val="150000"/>
              </a:lnSpc>
              <a:spcBef>
                <a:spcPct val="0"/>
              </a:spcBef>
              <a:spcAft>
                <a:spcPct val="0"/>
              </a:spcAft>
            </a:pPr>
            <a:r>
              <a:rPr lang="en-US" altLang="zh-CN" sz="21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上述实验</a:t>
            </a:r>
            <a:r>
              <a:rPr lang="en-US" altLang="zh-CN" sz="2100">
                <a:solidFill>
                  <a:srgbClr val="000000"/>
                </a:solidFill>
                <a:latin typeface="宋体" panose="02010600030101010101" pitchFamily="2" charset="-122"/>
                <a:ea typeface="宋体" panose="02010600030101010101" pitchFamily="2" charset="-122"/>
                <a:sym typeface="+mn-ea"/>
              </a:rPr>
              <a:t>③</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可以重复多次，发现实验前后二氧化锰的质量与性质没有改变。根据这个事实，你对二氧化锰所起的作用有什么看法？</a:t>
            </a:r>
            <a:endParaRPr lang="zh-CN" altLang="en-US" sz="2100">
              <a:solidFill>
                <a:srgbClr val="000000"/>
              </a:solidFill>
              <a:latin typeface="宋体" panose="02010600030101010101" pitchFamily="2" charset="-122"/>
              <a:ea typeface="宋体" panose="02010600030101010101" pitchFamily="2" charset="-122"/>
              <a:cs typeface="宋体" panose="02010600030101010101" pitchFamily="2" charset="-122"/>
              <a:sym typeface="Arial"/>
            </a:endParaRPr>
          </a:p>
        </p:txBody>
      </p:sp>
      <p:sp>
        <p:nvSpPr>
          <p:cNvPr id="10" name="文本框 9"/>
          <p:cNvSpPr txBox="1"/>
          <p:nvPr>
            <p:custDataLst>
              <p:tags r:id="rId3"/>
            </p:custDataLst>
          </p:nvPr>
        </p:nvSpPr>
        <p:spPr>
          <a:xfrm>
            <a:off x="679609" y="1502569"/>
            <a:ext cx="7784783" cy="1036796"/>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t" forceAA="0">
            <a:spAutoFit/>
          </a:bodyPr>
          <a:lstStyle/>
          <a:p>
            <a:pPr defTabSz="685800" latinLnBrk="1" hangingPunct="0">
              <a:lnSpc>
                <a:spcPct val="150000"/>
              </a:lnSpc>
              <a:spcBef>
                <a:spcPct val="0"/>
              </a:spcBef>
              <a:spcAft>
                <a:spcPct val="0"/>
              </a:spcAft>
            </a:pPr>
            <a:r>
              <a:rPr lang="en-US" altLang="en-US" sz="2100" b="1">
                <a:solidFill>
                  <a:srgbClr val="CC3300"/>
                </a:solidFill>
                <a:effectLst>
                  <a:outerShdw blurRad="38100" dist="38100" dir="2700000">
                    <a:srgbClr val="C0C0C0"/>
                  </a:outerShdw>
                </a:effectLst>
                <a:latin typeface="宋体" panose="02010600030101010101" pitchFamily="2" charset="-122"/>
                <a:ea typeface="宋体" panose="02010600030101010101" pitchFamily="2" charset="-122"/>
                <a:sym typeface="+mn-ea"/>
              </a:rPr>
              <a:t>二氧化锰能促使过氧化氢分解，但它的质量在反应前后没有改变，说明它本身没有分解。</a:t>
            </a:r>
            <a:endParaRPr lang="en-US" altLang="en-US" sz="2100" b="1">
              <a:solidFill>
                <a:srgbClr val="CC3300"/>
              </a:solidFill>
              <a:effectLst>
                <a:outerShdw blurRad="38100" dist="38100" dir="2700000">
                  <a:srgbClr val="C0C0C0"/>
                </a:outerShdw>
              </a:effectLst>
              <a:latin typeface="宋体" pitchFamily="2" charset="-122"/>
              <a:ea typeface="宋体" pitchFamily="2" charset="-122"/>
              <a:cs typeface="Arial"/>
              <a:sym typeface="+mn-ea"/>
            </a:endParaRPr>
          </a:p>
        </p:txBody>
      </p:sp>
      <p:sp>
        <p:nvSpPr>
          <p:cNvPr id="33797" name="圆角矩形标注 33796"/>
          <p:cNvSpPr/>
          <p:nvPr>
            <p:custDataLst>
              <p:tags r:id="rId4"/>
            </p:custDataLst>
          </p:nvPr>
        </p:nvSpPr>
        <p:spPr>
          <a:xfrm>
            <a:off x="5002054" y="2414587"/>
            <a:ext cx="1596866" cy="352425"/>
          </a:xfrm>
          <a:prstGeom prst="wedgeRoundRectCallout">
            <a:avLst>
              <a:gd name="adj1" fmla="val -41708"/>
              <a:gd name="adj2" fmla="val 130148"/>
              <a:gd name="adj3" fmla="val 16667"/>
            </a:avLst>
          </a:prstGeom>
          <a:solidFill>
            <a:schemeClr val="bg1">
              <a:lumMod val="95000"/>
            </a:schemeClr>
          </a:solidFill>
          <a:ln w="9525" cap="flat" cmpd="sng">
            <a:solidFill>
              <a:schemeClr val="tx1"/>
            </a:solidFill>
            <a:prstDash val="solid"/>
            <a:miter/>
            <a:headEnd type="none" w="med" len="med"/>
            <a:tailEnd type="none" w="med" len="med"/>
          </a:ln>
        </p:spPr>
        <p:txBody>
          <a:bodyPr lIns="68580" tIns="34290" rIns="68580" bIns="34290" anchor="t"/>
          <a:lstStyle/>
          <a:p>
            <a:pPr algn="ctr"/>
            <a:r>
              <a:rPr lang="zh-CN" altLang="en-US" sz="2100" b="1">
                <a:solidFill>
                  <a:srgbClr val="CC0099"/>
                </a:solidFill>
                <a:latin typeface="Arial" panose="020B0604020202020204" pitchFamily="34" charset="0"/>
                <a:ea typeface="宋体" panose="02010600030101010101" pitchFamily="2" charset="-122"/>
              </a:rPr>
              <a:t>加快或减慢</a:t>
            </a:r>
          </a:p>
        </p:txBody>
      </p:sp>
      <p:sp>
        <p:nvSpPr>
          <p:cNvPr id="59399" name="椭圆形标注 59398"/>
          <p:cNvSpPr/>
          <p:nvPr>
            <p:custDataLst>
              <p:tags r:id="rId5"/>
            </p:custDataLst>
          </p:nvPr>
        </p:nvSpPr>
        <p:spPr>
          <a:xfrm>
            <a:off x="4878706" y="4093369"/>
            <a:ext cx="4166711" cy="900113"/>
          </a:xfrm>
          <a:prstGeom prst="wedgeEllipseCallout">
            <a:avLst>
              <a:gd name="adj1" fmla="val 17882"/>
              <a:gd name="adj2" fmla="val -152592"/>
            </a:avLst>
          </a:prstGeom>
          <a:solidFill>
            <a:schemeClr val="tx2">
              <a:lumMod val="20000"/>
              <a:lumOff val="80000"/>
            </a:schemeClr>
          </a:solidFill>
          <a:ln w="9525" cap="flat" cmpd="sng">
            <a:solidFill>
              <a:schemeClr val="tx1"/>
            </a:solidFill>
            <a:prstDash val="solid"/>
            <a:miter/>
            <a:headEnd type="none" w="med" len="med"/>
            <a:tailEnd type="none" w="med" len="med"/>
          </a:ln>
        </p:spPr>
        <p:txBody>
          <a:bodyPr lIns="68580" tIns="34290" rIns="68580" bIns="34290" anchor="t"/>
          <a:lstStyle/>
          <a:p>
            <a:pPr>
              <a:spcBef>
                <a:spcPct val="50000"/>
              </a:spcBef>
            </a:pPr>
            <a:r>
              <a:rPr lang="en-US" altLang="zh-CN" b="1">
                <a:solidFill>
                  <a:srgbClr val="FF0000"/>
                </a:solidFill>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b="1">
                <a:solidFill>
                  <a:srgbClr val="FF0000"/>
                </a:solidFill>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一变”</a:t>
            </a:r>
            <a:r>
              <a:rPr lang="zh-CN" altLang="en-US" b="1">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：改变其他物质的化学反应速率</a:t>
            </a:r>
            <a:r>
              <a:rPr lang="zh-CN" altLang="en-US" b="1">
                <a:solidFill>
                  <a:srgbClr val="FF0000"/>
                </a:solidFill>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（改变≠加快）</a:t>
            </a:r>
            <a:endParaRPr lang="zh-CN" altLang="en-US">
              <a:solidFill>
                <a:srgbClr val="FF00FF"/>
              </a:solidFill>
              <a:latin typeface="宋体" pitchFamily="2" charset="-122"/>
              <a:ea typeface="宋体" pitchFamily="2" charset="-122"/>
              <a:cs typeface="宋体" pitchFamily="2" charset="-122"/>
            </a:endParaRPr>
          </a:p>
          <a:p>
            <a:pPr algn="ctr"/>
            <a:endParaRPr lang="zh-CN" altLang="en-US">
              <a:latin typeface="宋体" pitchFamily="2" charset="-122"/>
              <a:ea typeface="宋体" pitchFamily="2" charset="-122"/>
              <a:cs typeface="宋体" pitchFamily="2" charset="-122"/>
            </a:endParaRPr>
          </a:p>
        </p:txBody>
      </p:sp>
      <p:sp>
        <p:nvSpPr>
          <p:cNvPr id="17415" name="椭圆形标注 59400"/>
          <p:cNvSpPr/>
          <p:nvPr>
            <p:custDataLst>
              <p:tags r:id="rId6"/>
            </p:custDataLst>
          </p:nvPr>
        </p:nvSpPr>
        <p:spPr>
          <a:xfrm>
            <a:off x="606743" y="4060984"/>
            <a:ext cx="4094321" cy="965359"/>
          </a:xfrm>
          <a:prstGeom prst="wedgeEllipseCallout">
            <a:avLst>
              <a:gd name="adj1" fmla="val -13045"/>
              <a:gd name="adj2" fmla="val -105402"/>
            </a:avLst>
          </a:prstGeom>
          <a:solidFill>
            <a:schemeClr val="accent6">
              <a:lumMod val="40000"/>
              <a:lumOff val="60000"/>
            </a:schemeClr>
          </a:solidFill>
          <a:ln w="9525" cap="flat" cmpd="sng">
            <a:solidFill>
              <a:schemeClr val="tx1"/>
            </a:solidFill>
            <a:prstDash val="solid"/>
            <a:miter/>
            <a:headEnd type="none" w="med" len="med"/>
            <a:tailEnd type="none" w="med" len="med"/>
          </a:ln>
        </p:spPr>
        <p:txBody>
          <a:bodyPr lIns="68580" tIns="34290" rIns="68580" bIns="34290" anchor="t"/>
          <a:lstStyle/>
          <a:p>
            <a:pPr>
              <a:spcBef>
                <a:spcPct val="50000"/>
              </a:spcBef>
            </a:pPr>
            <a:r>
              <a:rPr lang="en-US" altLang="zh-CN" b="1">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b="1">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二不变”：本身的</a:t>
            </a:r>
            <a:r>
              <a:rPr lang="zh-CN" altLang="en-US" b="1">
                <a:solidFill>
                  <a:srgbClr val="FF0000"/>
                </a:solidFill>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质量和化学性质</a:t>
            </a:r>
            <a:r>
              <a:rPr lang="zh-CN" altLang="en-US" b="1">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在反应前后都不变</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custDataLst>
              <p:tags r:id="rId7"/>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8"/>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二、分解过氧化氢制氧气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27230244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3797"/>
                                        </p:tgtEl>
                                        <p:attrNameLst>
                                          <p:attrName>style.visibility</p:attrName>
                                        </p:attrNameLst>
                                      </p:cBhvr>
                                      <p:to>
                                        <p:strVal val="visible"/>
                                      </p:to>
                                    </p:set>
                                    <p:animEffect transition="in" filter="box(in)">
                                      <p:cBhvr>
                                        <p:cTn id="22" dur="500"/>
                                        <p:tgtEl>
                                          <p:spTgt spid="33797"/>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9399"/>
                                        </p:tgtEl>
                                        <p:attrNameLst>
                                          <p:attrName>style.visibility</p:attrName>
                                        </p:attrNameLst>
                                      </p:cBhvr>
                                      <p:to>
                                        <p:strVal val="visible"/>
                                      </p:to>
                                    </p:set>
                                    <p:anim calcmode="lin" valueType="num">
                                      <p:cBhvr additive="base">
                                        <p:cTn id="27" dur="500" fill="hold"/>
                                        <p:tgtEl>
                                          <p:spTgt spid="59399"/>
                                        </p:tgtEl>
                                        <p:attrNameLst>
                                          <p:attrName>ppt_x</p:attrName>
                                        </p:attrNameLst>
                                      </p:cBhvr>
                                      <p:tavLst>
                                        <p:tav tm="0">
                                          <p:val>
                                            <p:strVal val="#ppt_x"/>
                                          </p:val>
                                        </p:tav>
                                        <p:tav tm="100000">
                                          <p:val>
                                            <p:strVal val="#ppt_x"/>
                                          </p:val>
                                        </p:tav>
                                      </p:tavLst>
                                    </p:anim>
                                    <p:anim calcmode="lin" valueType="num">
                                      <p:cBhvr additive="base">
                                        <p:cTn id="28" dur="500" fill="hold"/>
                                        <p:tgtEl>
                                          <p:spTgt spid="59399"/>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after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7415"/>
                                        </p:tgtEl>
                                        <p:attrNameLst>
                                          <p:attrName>style.visibility</p:attrName>
                                        </p:attrNameLst>
                                      </p:cBhvr>
                                      <p:to>
                                        <p:strVal val="visible"/>
                                      </p:to>
                                    </p:set>
                                    <p:animEffect transition="in" filter="blinds(horizontal)">
                                      <p:cBhvr>
                                        <p:cTn id="33" dur="500"/>
                                        <p:tgtEl>
                                          <p:spTgt spid="17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P spid="33797" grpId="0" animBg="1"/>
      <p:bldP spid="59399" grpId="0" animBg="1"/>
      <p:bldP spid="174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0"/>
          <p:cNvSpPr txBox="1">
            <a:spLocks noChangeArrowheads="1"/>
          </p:cNvSpPr>
          <p:nvPr>
            <p:custDataLst>
              <p:tags r:id="rId1"/>
            </p:custDataLst>
          </p:nvPr>
        </p:nvSpPr>
        <p:spPr bwMode="auto">
          <a:xfrm>
            <a:off x="382429" y="4122420"/>
            <a:ext cx="8095298" cy="391478"/>
          </a:xfrm>
          <a:prstGeom prst="rect">
            <a:avLst/>
          </a:prstGeom>
          <a:noFill/>
          <a:ln w="9525">
            <a:noFill/>
            <a:miter lim="800000"/>
          </a:ln>
          <a:effectLst/>
        </p:spPr>
        <p:txBody>
          <a:bodyPr wrap="square" lIns="68580" tIns="34290" rIns="68580" bIns="34290">
            <a:spAutoFit/>
          </a:bodyPr>
          <a:lstStyle/>
          <a:p>
            <a:pPr>
              <a:spcBef>
                <a:spcPct val="50000"/>
              </a:spcBef>
            </a:pPr>
            <a:r>
              <a:rPr lang="zh-CN" altLang="en-US" sz="2100" b="1">
                <a:latin typeface="宋体" panose="02010600030101010101" pitchFamily="2" charset="-122"/>
                <a:ea typeface="宋体" panose="02010600030101010101" pitchFamily="2" charset="-122"/>
              </a:rPr>
              <a:t>催化作用：</a:t>
            </a:r>
            <a:r>
              <a:rPr lang="zh-CN" altLang="en-US" sz="2100">
                <a:latin typeface="宋体" panose="02010600030101010101" pitchFamily="2" charset="-122"/>
                <a:ea typeface="宋体" panose="02010600030101010101" pitchFamily="2" charset="-122"/>
                <a:sym typeface="+mn-ea"/>
              </a:rPr>
              <a:t>催化剂在化学反应中所起的作用叫</a:t>
            </a:r>
            <a:r>
              <a:rPr lang="zh-CN" altLang="en-US" sz="2100" b="1">
                <a:solidFill>
                  <a:srgbClr val="C00000"/>
                </a:solidFill>
                <a:latin typeface="宋体" panose="02010600030101010101" pitchFamily="2" charset="-122"/>
                <a:ea typeface="宋体" panose="02010600030101010101" pitchFamily="2" charset="-122"/>
                <a:sym typeface="+mn-ea"/>
              </a:rPr>
              <a:t>催化作用</a:t>
            </a:r>
            <a:r>
              <a:rPr lang="zh-CN" altLang="en-US" sz="2100" b="1">
                <a:latin typeface="宋体" panose="02010600030101010101" pitchFamily="2" charset="-122"/>
                <a:ea typeface="宋体" panose="02010600030101010101" pitchFamily="2" charset="-122"/>
                <a:sym typeface="+mn-ea"/>
              </a:rPr>
              <a:t>。</a:t>
            </a:r>
            <a:endParaRPr lang="zh-CN" altLang="en-US" sz="2100" b="1">
              <a:latin typeface="宋体" panose="02010600030101010101" pitchFamily="2" charset="-122"/>
              <a:ea typeface="宋体" panose="02010600030101010101" pitchFamily="2" charset="-122"/>
            </a:endParaRPr>
          </a:p>
        </p:txBody>
      </p:sp>
      <p:sp>
        <p:nvSpPr>
          <p:cNvPr id="5" name="Rectangle 3"/>
          <p:cNvSpPr txBox="1">
            <a:spLocks noChangeArrowheads="1"/>
          </p:cNvSpPr>
          <p:nvPr>
            <p:custDataLst>
              <p:tags r:id="rId2"/>
            </p:custDataLst>
          </p:nvPr>
        </p:nvSpPr>
        <p:spPr>
          <a:xfrm>
            <a:off x="468154" y="508635"/>
            <a:ext cx="8264843" cy="3467100"/>
          </a:xfrm>
          <a:prstGeom prst="rect">
            <a:avLst/>
          </a:prstGeom>
          <a:solidFill>
            <a:schemeClr val="accent6">
              <a:lumMod val="20000"/>
              <a:lumOff val="80000"/>
            </a:schemeClr>
          </a:solidFill>
        </p:spPr>
        <p:txBody>
          <a:bodyPr lIns="68580" tIns="34290" rIns="68580" bIns="34290"/>
          <a:lstStyle/>
          <a:p>
            <a:pPr marL="214313" indent="-214313" defTabSz="342900">
              <a:lnSpc>
                <a:spcPct val="150000"/>
              </a:lnSpc>
              <a:spcBef>
                <a:spcPct val="20000"/>
              </a:spcBef>
              <a:spcAft>
                <a:spcPts val="450"/>
              </a:spcAft>
              <a:buClr>
                <a:schemeClr val="tx1"/>
              </a:buClr>
              <a:buSzPct val="80000"/>
              <a:defRPr/>
            </a:pPr>
            <a:r>
              <a:rPr lang="zh-CN" altLang="en-US" b="1" cap="all">
                <a:ln w="3175" cmpd="sng">
                  <a:noFill/>
                </a:ln>
                <a:latin typeface="楷体" panose="02010609060101010101" pitchFamily="49" charset="-122"/>
                <a:ea typeface="楷体" panose="02010609060101010101" pitchFamily="49" charset="-122"/>
                <a:cs typeface="+mj-cs"/>
                <a:sym typeface="+mn-ea"/>
              </a:rPr>
              <a:t>【注意】</a:t>
            </a:r>
            <a:endParaRPr lang="zh-CN" altLang="en-US" b="1" cap="all">
              <a:ln w="3175" cmpd="sng">
                <a:noFill/>
              </a:ln>
              <a:latin typeface="楷体" pitchFamily="49" charset="-122"/>
              <a:ea typeface="楷体" pitchFamily="49" charset="-122"/>
              <a:cs typeface="+mj-cs"/>
            </a:endParaRPr>
          </a:p>
          <a:p>
            <a:pPr marL="214313" indent="-214313" defTabSz="342900">
              <a:lnSpc>
                <a:spcPct val="150000"/>
              </a:lnSpc>
              <a:spcBef>
                <a:spcPct val="20000"/>
              </a:spcBef>
              <a:spcAft>
                <a:spcPts val="450"/>
              </a:spcAft>
              <a:buClr>
                <a:schemeClr val="tx1"/>
              </a:buClr>
              <a:buSzPct val="80000"/>
              <a:defRPr/>
            </a:pPr>
            <a:r>
              <a:rPr lang="zh-CN" altLang="en-US">
                <a:latin typeface="楷体" panose="02010609060101010101" pitchFamily="49" charset="-122"/>
                <a:ea typeface="楷体" panose="02010609060101010101" pitchFamily="49" charset="-122"/>
                <a:cs typeface="楷体" panose="02010609060101010101" pitchFamily="49" charset="-122"/>
              </a:rPr>
              <a:t>①催化剂能改变其它物质的反应速率，这里的“改变”包括加快和减慢两种含义。</a:t>
            </a:r>
          </a:p>
          <a:p>
            <a:pPr marL="214313" indent="-214313" defTabSz="342900">
              <a:lnSpc>
                <a:spcPct val="150000"/>
              </a:lnSpc>
              <a:spcBef>
                <a:spcPct val="20000"/>
              </a:spcBef>
              <a:spcAft>
                <a:spcPts val="450"/>
              </a:spcAft>
              <a:buClr>
                <a:schemeClr val="tx1"/>
              </a:buClr>
              <a:buSzPct val="80000"/>
              <a:defRPr/>
            </a:pPr>
            <a:r>
              <a:rPr lang="zh-CN" altLang="en-US">
                <a:latin typeface="楷体" panose="02010609060101010101" pitchFamily="49" charset="-122"/>
                <a:ea typeface="楷体" panose="02010609060101010101" pitchFamily="49" charset="-122"/>
                <a:cs typeface="楷体" panose="02010609060101010101" pitchFamily="49" charset="-122"/>
              </a:rPr>
              <a:t>②催化剂的化学性质在化学反应前后没有改变，但是</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物理性质</a:t>
            </a:r>
            <a:r>
              <a:rPr lang="zh-CN" altLang="en-US">
                <a:latin typeface="楷体" panose="02010609060101010101" pitchFamily="49" charset="-122"/>
                <a:ea typeface="楷体" panose="02010609060101010101" pitchFamily="49" charset="-122"/>
                <a:cs typeface="楷体" panose="02010609060101010101" pitchFamily="49" charset="-122"/>
              </a:rPr>
              <a:t>可能改变。</a:t>
            </a:r>
          </a:p>
          <a:p>
            <a:pPr marL="214313" indent="-214313" defTabSz="342900">
              <a:lnSpc>
                <a:spcPct val="150000"/>
              </a:lnSpc>
              <a:spcBef>
                <a:spcPct val="20000"/>
              </a:spcBef>
              <a:spcAft>
                <a:spcPts val="450"/>
              </a:spcAft>
              <a:buClr>
                <a:schemeClr val="tx1"/>
              </a:buClr>
              <a:buSzPct val="80000"/>
              <a:defRPr/>
            </a:pPr>
            <a:r>
              <a:rPr lang="zh-CN" altLang="en-US">
                <a:latin typeface="楷体" panose="02010609060101010101" pitchFamily="49" charset="-122"/>
                <a:ea typeface="楷体" panose="02010609060101010101" pitchFamily="49" charset="-122"/>
                <a:cs typeface="楷体" panose="02010609060101010101" pitchFamily="49" charset="-122"/>
              </a:rPr>
              <a:t>③催化剂是针对具体反应而言的，如二氧化锰在过氧化氢分解制取氧气时，能够起催化作用，是催化剂；但二氧化锰不是所有化学反应的催化剂。</a:t>
            </a:r>
          </a:p>
          <a:p>
            <a:pPr marL="214313" indent="-214313" defTabSz="342900">
              <a:lnSpc>
                <a:spcPct val="150000"/>
              </a:lnSpc>
              <a:spcBef>
                <a:spcPct val="20000"/>
              </a:spcBef>
              <a:spcAft>
                <a:spcPts val="450"/>
              </a:spcAft>
              <a:buClr>
                <a:schemeClr val="tx1"/>
              </a:buClr>
              <a:buSzPct val="80000"/>
              <a:defRPr/>
            </a:pPr>
            <a:r>
              <a:rPr lang="zh-CN" altLang="en-US">
                <a:latin typeface="楷体" panose="02010609060101010101" pitchFamily="49" charset="-122"/>
                <a:ea typeface="楷体" panose="02010609060101010101" pitchFamily="49" charset="-122"/>
                <a:cs typeface="楷体" panose="02010609060101010101" pitchFamily="49" charset="-122"/>
              </a:rPr>
              <a:t>④在某个化学反应中，可以选择不同的物质做为催化剂。如双氧水分解制取氧气时，既可以选择二氧化锰做催化剂，也可以选择氧化铁做催化剂。</a:t>
            </a:r>
          </a:p>
        </p:txBody>
      </p:sp>
      <p:sp>
        <p:nvSpPr>
          <p:cNvPr id="3" name="文本框 2"/>
          <p:cNvSpPr txBox="1"/>
          <p:nvPr>
            <p:custDataLst>
              <p:tags r:id="rId3"/>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4"/>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二、分解过氧化氢制氧气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17556462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linds(horizontal)">
                                      <p:cBhvr>
                                        <p:cTn id="7" dur="500"/>
                                        <p:tgtEl>
                                          <p:spTgt spid="5">
                                            <p:bg/>
                                          </p:spTgt>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linds(horizontal)">
                                      <p:cBhvr>
                                        <p:cTn id="27" dur="500"/>
                                        <p:tgtEl>
                                          <p:spTgt spid="5">
                                            <p:txEl>
                                              <p:pRg st="3" end="3"/>
                                            </p:txEl>
                                          </p:spTgt>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linds(horizontal)">
                                      <p:cBhvr>
                                        <p:cTn id="32" dur="500"/>
                                        <p:tgtEl>
                                          <p:spTgt spid="5">
                                            <p:txEl>
                                              <p:pRg st="4" end="4"/>
                                            </p:txEl>
                                          </p:spTgt>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slide(fromBottom)">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custDataLst>
              <p:tags r:id="rId1"/>
            </p:custDataLst>
          </p:nvPr>
        </p:nvGrpSpPr>
        <p:grpSpPr>
          <a:xfrm>
            <a:off x="1914366" y="1145381"/>
            <a:ext cx="5154613" cy="951780"/>
            <a:chOff x="2820" y="7227"/>
            <a:chExt cx="10823" cy="1999"/>
          </a:xfrm>
        </p:grpSpPr>
        <p:grpSp>
          <p:nvGrpSpPr>
            <p:cNvPr id="13" name="Group 34"/>
            <p:cNvGrpSpPr/>
            <p:nvPr>
              <p:custDataLst>
                <p:tags r:id="rId27"/>
              </p:custDataLst>
            </p:nvPr>
          </p:nvGrpSpPr>
          <p:grpSpPr>
            <a:xfrm>
              <a:off x="4725" y="7227"/>
              <a:ext cx="4480" cy="873"/>
              <a:chOff x="1662" y="2479"/>
              <a:chExt cx="1344" cy="349"/>
            </a:xfrm>
          </p:grpSpPr>
          <p:sp>
            <p:nvSpPr>
              <p:cNvPr id="15392" name="Text Box 35"/>
              <p:cNvSpPr txBox="1"/>
              <p:nvPr>
                <p:custDataLst>
                  <p:tags r:id="rId38"/>
                </p:custDataLst>
              </p:nvPr>
            </p:nvSpPr>
            <p:spPr>
              <a:xfrm>
                <a:off x="1662" y="2479"/>
                <a:ext cx="1344" cy="349"/>
              </a:xfrm>
              <a:prstGeom prst="rect">
                <a:avLst/>
              </a:prstGeom>
              <a:noFill/>
              <a:ln w="9525">
                <a:noFill/>
              </a:ln>
            </p:spPr>
            <p:txBody>
              <a:bodyPr>
                <a:spAutoFit/>
              </a:bodyPr>
              <a:lstStyle/>
              <a:p>
                <a:pPr algn="ctr">
                  <a:spcBef>
                    <a:spcPct val="50000"/>
                  </a:spcBef>
                </a:pPr>
                <a:r>
                  <a:rPr lang="zh-CN" altLang="en-US" sz="2100">
                    <a:solidFill>
                      <a:srgbClr val="FF0000"/>
                    </a:solidFill>
                    <a:latin typeface="宋体" panose="02010600030101010101" pitchFamily="2" charset="-122"/>
                    <a:ea typeface="宋体" panose="02010600030101010101" pitchFamily="2" charset="-122"/>
                  </a:rPr>
                  <a:t>二氧化锰</a:t>
                </a:r>
              </a:p>
            </p:txBody>
          </p:sp>
          <p:sp>
            <p:nvSpPr>
              <p:cNvPr id="15393" name="Line 36"/>
              <p:cNvSpPr/>
              <p:nvPr>
                <p:custDataLst>
                  <p:tags r:id="rId39"/>
                </p:custDataLst>
              </p:nvPr>
            </p:nvSpPr>
            <p:spPr>
              <a:xfrm flipV="1">
                <a:off x="1923" y="2767"/>
                <a:ext cx="889" cy="0"/>
              </a:xfrm>
              <a:prstGeom prst="line">
                <a:avLst/>
              </a:prstGeom>
              <a:ln w="28575" cap="flat" cmpd="sng">
                <a:solidFill>
                  <a:srgbClr val="FF0000"/>
                </a:solidFill>
                <a:prstDash val="solid"/>
                <a:miter/>
                <a:headEnd type="none" w="med" len="med"/>
                <a:tailEnd type="stealth" w="lg" len="lg"/>
              </a:ln>
            </p:spPr>
            <p:txBody>
              <a:bodyPr/>
              <a:lstStyle/>
              <a:p>
                <a:endParaRPr/>
              </a:p>
            </p:txBody>
          </p:sp>
        </p:grpSp>
        <p:grpSp>
          <p:nvGrpSpPr>
            <p:cNvPr id="14" name="Group 38"/>
            <p:cNvGrpSpPr/>
            <p:nvPr>
              <p:custDataLst>
                <p:tags r:id="rId28"/>
              </p:custDataLst>
            </p:nvPr>
          </p:nvGrpSpPr>
          <p:grpSpPr>
            <a:xfrm>
              <a:off x="2820" y="7530"/>
              <a:ext cx="3480" cy="1598"/>
              <a:chOff x="1090" y="2602"/>
              <a:chExt cx="1044" cy="639"/>
            </a:xfrm>
          </p:grpSpPr>
          <p:sp>
            <p:nvSpPr>
              <p:cNvPr id="15" name="Text Box 39"/>
              <p:cNvSpPr txBox="1"/>
              <p:nvPr>
                <p:custDataLst>
                  <p:tags r:id="rId36"/>
                </p:custDataLst>
              </p:nvPr>
            </p:nvSpPr>
            <p:spPr>
              <a:xfrm>
                <a:off x="1090" y="2602"/>
                <a:ext cx="1044" cy="349"/>
              </a:xfrm>
              <a:prstGeom prst="rect">
                <a:avLst/>
              </a:prstGeom>
              <a:noFill/>
              <a:ln w="9525">
                <a:noFill/>
              </a:ln>
            </p:spPr>
            <p:txBody>
              <a:bodyPr>
                <a:spAutoFit/>
              </a:bodyPr>
              <a:lstStyle/>
              <a:p>
                <a:pPr>
                  <a:spcBef>
                    <a:spcPct val="50000"/>
                  </a:spcBef>
                </a:pPr>
                <a:r>
                  <a:rPr lang="zh-CN" altLang="en-US" sz="2100">
                    <a:latin typeface="宋体" panose="02010600030101010101" pitchFamily="2" charset="-122"/>
                    <a:ea typeface="宋体" panose="02010600030101010101" pitchFamily="2" charset="-122"/>
                  </a:rPr>
                  <a:t>过氧化氢</a:t>
                </a:r>
              </a:p>
            </p:txBody>
          </p:sp>
          <p:sp>
            <p:nvSpPr>
              <p:cNvPr id="15397" name="Text Box 40"/>
              <p:cNvSpPr txBox="1"/>
              <p:nvPr>
                <p:custDataLst>
                  <p:tags r:id="rId37"/>
                </p:custDataLst>
              </p:nvPr>
            </p:nvSpPr>
            <p:spPr>
              <a:xfrm>
                <a:off x="1302" y="2889"/>
                <a:ext cx="621" cy="352"/>
              </a:xfrm>
              <a:prstGeom prst="rect">
                <a:avLst/>
              </a:prstGeom>
              <a:noFill/>
              <a:ln w="9525">
                <a:noFill/>
              </a:ln>
            </p:spPr>
            <p:txBody>
              <a:bodyPr>
                <a:spAutoFit/>
              </a:bodyPr>
              <a:lstStyle/>
              <a:p>
                <a:pPr>
                  <a:spcBef>
                    <a:spcPct val="50000"/>
                  </a:spcBef>
                </a:pPr>
                <a:r>
                  <a:rPr lang="en-US" altLang="zh-CN" sz="2100">
                    <a:solidFill>
                      <a:srgbClr val="FF0000"/>
                    </a:solidFill>
                    <a:latin typeface="宋体" panose="02010600030101010101" pitchFamily="2" charset="-122"/>
                    <a:ea typeface="宋体" panose="02010600030101010101" pitchFamily="2" charset="-122"/>
                  </a:rPr>
                  <a:t>H</a:t>
                </a:r>
                <a:r>
                  <a:rPr lang="en-US" altLang="zh-CN" sz="2100" baseline="-25000">
                    <a:solidFill>
                      <a:srgbClr val="FF0000"/>
                    </a:solidFill>
                    <a:latin typeface="宋体" panose="02010600030101010101" pitchFamily="2" charset="-122"/>
                    <a:ea typeface="宋体" panose="02010600030101010101" pitchFamily="2" charset="-122"/>
                  </a:rPr>
                  <a:t>2</a:t>
                </a:r>
                <a:r>
                  <a:rPr lang="en-US" altLang="zh-CN" sz="2100">
                    <a:solidFill>
                      <a:srgbClr val="FF0000"/>
                    </a:solidFill>
                    <a:latin typeface="宋体" panose="02010600030101010101" pitchFamily="2" charset="-122"/>
                    <a:ea typeface="宋体" panose="02010600030101010101" pitchFamily="2" charset="-122"/>
                  </a:rPr>
                  <a:t>O</a:t>
                </a:r>
                <a:r>
                  <a:rPr lang="en-US" altLang="zh-CN" sz="2100" baseline="-25000">
                    <a:solidFill>
                      <a:srgbClr val="FF0000"/>
                    </a:solidFill>
                    <a:latin typeface="宋体" panose="02010600030101010101" pitchFamily="2" charset="-122"/>
                    <a:ea typeface="宋体" panose="02010600030101010101" pitchFamily="2" charset="-122"/>
                  </a:rPr>
                  <a:t>2</a:t>
                </a:r>
                <a:endParaRPr lang="en-US" altLang="zh-CN" sz="2100">
                  <a:solidFill>
                    <a:srgbClr val="FF0000"/>
                  </a:solidFill>
                  <a:latin typeface="宋体" panose="02010600030101010101" pitchFamily="2" charset="-122"/>
                  <a:ea typeface="宋体" panose="02010600030101010101" pitchFamily="2" charset="-122"/>
                </a:endParaRPr>
              </a:p>
            </p:txBody>
          </p:sp>
        </p:grpSp>
        <p:grpSp>
          <p:nvGrpSpPr>
            <p:cNvPr id="17" name="Group 41"/>
            <p:cNvGrpSpPr/>
            <p:nvPr>
              <p:custDataLst>
                <p:tags r:id="rId29"/>
              </p:custDataLst>
            </p:nvPr>
          </p:nvGrpSpPr>
          <p:grpSpPr>
            <a:xfrm>
              <a:off x="10323" y="7527"/>
              <a:ext cx="3320" cy="1685"/>
              <a:chOff x="3341" y="2600"/>
              <a:chExt cx="880" cy="680"/>
            </a:xfrm>
          </p:grpSpPr>
          <p:sp>
            <p:nvSpPr>
              <p:cNvPr id="15399" name="Text Box 42"/>
              <p:cNvSpPr txBox="1"/>
              <p:nvPr>
                <p:custDataLst>
                  <p:tags r:id="rId33"/>
                </p:custDataLst>
              </p:nvPr>
            </p:nvSpPr>
            <p:spPr>
              <a:xfrm>
                <a:off x="3798" y="2928"/>
                <a:ext cx="423" cy="352"/>
              </a:xfrm>
              <a:prstGeom prst="rect">
                <a:avLst/>
              </a:prstGeom>
              <a:noFill/>
              <a:ln w="9525">
                <a:noFill/>
              </a:ln>
            </p:spPr>
            <p:txBody>
              <a:bodyPr>
                <a:spAutoFit/>
              </a:bodyPr>
              <a:lstStyle/>
              <a:p>
                <a:pPr>
                  <a:spcBef>
                    <a:spcPct val="50000"/>
                  </a:spcBef>
                </a:pPr>
                <a:r>
                  <a:rPr lang="en-US" altLang="zh-CN" sz="2100">
                    <a:solidFill>
                      <a:srgbClr val="FF0000"/>
                    </a:solidFill>
                    <a:latin typeface="宋体" panose="02010600030101010101" pitchFamily="2" charset="-122"/>
                    <a:ea typeface="宋体" panose="02010600030101010101" pitchFamily="2" charset="-122"/>
                  </a:rPr>
                  <a:t>O</a:t>
                </a:r>
                <a:r>
                  <a:rPr lang="en-US" altLang="zh-CN" sz="2100" baseline="-25000">
                    <a:solidFill>
                      <a:srgbClr val="FF0000"/>
                    </a:solidFill>
                    <a:latin typeface="宋体" panose="02010600030101010101" pitchFamily="2" charset="-122"/>
                    <a:ea typeface="宋体" panose="02010600030101010101" pitchFamily="2" charset="-122"/>
                  </a:rPr>
                  <a:t>2</a:t>
                </a:r>
                <a:endParaRPr lang="en-US" altLang="zh-CN" sz="2100">
                  <a:solidFill>
                    <a:srgbClr val="FF0000"/>
                  </a:solidFill>
                  <a:latin typeface="宋体" panose="02010600030101010101" pitchFamily="2" charset="-122"/>
                  <a:ea typeface="宋体" panose="02010600030101010101" pitchFamily="2" charset="-122"/>
                </a:endParaRPr>
              </a:p>
            </p:txBody>
          </p:sp>
          <p:sp>
            <p:nvSpPr>
              <p:cNvPr id="15400" name="Rectangle 43"/>
              <p:cNvSpPr/>
              <p:nvPr>
                <p:custDataLst>
                  <p:tags r:id="rId34"/>
                </p:custDataLst>
              </p:nvPr>
            </p:nvSpPr>
            <p:spPr>
              <a:xfrm>
                <a:off x="3660" y="2649"/>
                <a:ext cx="502" cy="352"/>
              </a:xfrm>
              <a:prstGeom prst="rect">
                <a:avLst/>
              </a:prstGeom>
              <a:noFill/>
              <a:ln w="9525">
                <a:noFill/>
              </a:ln>
            </p:spPr>
            <p:txBody>
              <a:bodyPr>
                <a:spAutoFit/>
              </a:bodyPr>
              <a:lstStyle/>
              <a:p>
                <a:pPr algn="ctr">
                  <a:spcBef>
                    <a:spcPct val="50000"/>
                  </a:spcBef>
                </a:pPr>
                <a:r>
                  <a:rPr lang="zh-CN" altLang="en-US" sz="2100">
                    <a:latin typeface="宋体" panose="02010600030101010101" pitchFamily="2" charset="-122"/>
                    <a:ea typeface="宋体" panose="02010600030101010101" pitchFamily="2" charset="-122"/>
                  </a:rPr>
                  <a:t>氧气</a:t>
                </a:r>
              </a:p>
            </p:txBody>
          </p:sp>
          <p:sp>
            <p:nvSpPr>
              <p:cNvPr id="15401" name="Text Box 44"/>
              <p:cNvSpPr txBox="1"/>
              <p:nvPr>
                <p:custDataLst>
                  <p:tags r:id="rId35"/>
                </p:custDataLst>
              </p:nvPr>
            </p:nvSpPr>
            <p:spPr>
              <a:xfrm>
                <a:off x="3341" y="2600"/>
                <a:ext cx="353" cy="352"/>
              </a:xfrm>
              <a:prstGeom prst="rect">
                <a:avLst/>
              </a:prstGeom>
              <a:noFill/>
              <a:ln w="57150">
                <a:noFill/>
              </a:ln>
            </p:spPr>
            <p:txBody>
              <a:bodyPr>
                <a:spAutoFit/>
              </a:bodyPr>
              <a:lstStyle/>
              <a:p>
                <a:pPr algn="ctr">
                  <a:spcBef>
                    <a:spcPct val="50000"/>
                  </a:spcBef>
                </a:pPr>
                <a:r>
                  <a:rPr lang="en-US" altLang="zh-CN" sz="2100">
                    <a:latin typeface="宋体" panose="02010600030101010101" pitchFamily="2" charset="-122"/>
                    <a:ea typeface="宋体" panose="02010600030101010101" pitchFamily="2" charset="-122"/>
                  </a:rPr>
                  <a:t>+</a:t>
                </a:r>
              </a:p>
            </p:txBody>
          </p:sp>
        </p:grpSp>
        <p:grpSp>
          <p:nvGrpSpPr>
            <p:cNvPr id="18" name="Group 45"/>
            <p:cNvGrpSpPr/>
            <p:nvPr>
              <p:custDataLst>
                <p:tags r:id="rId30"/>
              </p:custDataLst>
            </p:nvPr>
          </p:nvGrpSpPr>
          <p:grpSpPr>
            <a:xfrm>
              <a:off x="9148" y="7646"/>
              <a:ext cx="2115" cy="1580"/>
              <a:chOff x="2989" y="2648"/>
              <a:chExt cx="635" cy="632"/>
            </a:xfrm>
          </p:grpSpPr>
          <p:sp>
            <p:nvSpPr>
              <p:cNvPr id="15403" name="Rectangle 46"/>
              <p:cNvSpPr/>
              <p:nvPr>
                <p:custDataLst>
                  <p:tags r:id="rId31"/>
                </p:custDataLst>
              </p:nvPr>
            </p:nvSpPr>
            <p:spPr>
              <a:xfrm>
                <a:off x="2989" y="2648"/>
                <a:ext cx="286" cy="349"/>
              </a:xfrm>
              <a:prstGeom prst="rect">
                <a:avLst/>
              </a:prstGeom>
              <a:noFill/>
              <a:ln w="9525">
                <a:noFill/>
              </a:ln>
            </p:spPr>
            <p:txBody>
              <a:bodyPr wrap="none">
                <a:spAutoFit/>
              </a:bodyPr>
              <a:lstStyle/>
              <a:p>
                <a:pPr algn="ctr">
                  <a:spcBef>
                    <a:spcPct val="50000"/>
                  </a:spcBef>
                </a:pPr>
                <a:r>
                  <a:rPr lang="zh-CN" altLang="en-US" sz="2100">
                    <a:latin typeface="宋体" panose="02010600030101010101" pitchFamily="2" charset="-122"/>
                    <a:ea typeface="宋体" panose="02010600030101010101" pitchFamily="2" charset="-122"/>
                  </a:rPr>
                  <a:t>水</a:t>
                </a:r>
              </a:p>
            </p:txBody>
          </p:sp>
          <p:sp>
            <p:nvSpPr>
              <p:cNvPr id="15404" name="Text Box 47"/>
              <p:cNvSpPr txBox="1"/>
              <p:nvPr>
                <p:custDataLst>
                  <p:tags r:id="rId32"/>
                </p:custDataLst>
              </p:nvPr>
            </p:nvSpPr>
            <p:spPr>
              <a:xfrm>
                <a:off x="3007" y="2931"/>
                <a:ext cx="617" cy="349"/>
              </a:xfrm>
              <a:prstGeom prst="rect">
                <a:avLst/>
              </a:prstGeom>
              <a:noFill/>
              <a:ln w="9525">
                <a:noFill/>
              </a:ln>
            </p:spPr>
            <p:txBody>
              <a:bodyPr>
                <a:spAutoFit/>
              </a:bodyPr>
              <a:lstStyle/>
              <a:p>
                <a:pPr>
                  <a:spcBef>
                    <a:spcPct val="50000"/>
                  </a:spcBef>
                </a:pPr>
                <a:r>
                  <a:rPr lang="en-US" altLang="zh-CN" sz="2100">
                    <a:solidFill>
                      <a:srgbClr val="FF0000"/>
                    </a:solidFill>
                    <a:latin typeface="宋体" panose="02010600030101010101" pitchFamily="2" charset="-122"/>
                    <a:ea typeface="宋体" panose="02010600030101010101" pitchFamily="2" charset="-122"/>
                  </a:rPr>
                  <a:t>H</a:t>
                </a:r>
                <a:r>
                  <a:rPr lang="en-US" altLang="zh-CN" sz="2100" baseline="-25000">
                    <a:solidFill>
                      <a:srgbClr val="FF0000"/>
                    </a:solidFill>
                    <a:latin typeface="宋体" panose="02010600030101010101" pitchFamily="2" charset="-122"/>
                    <a:ea typeface="宋体" panose="02010600030101010101" pitchFamily="2" charset="-122"/>
                  </a:rPr>
                  <a:t>2</a:t>
                </a:r>
                <a:r>
                  <a:rPr lang="en-US" altLang="zh-CN" sz="2100">
                    <a:solidFill>
                      <a:srgbClr val="FF0000"/>
                    </a:solidFill>
                    <a:latin typeface="宋体" panose="02010600030101010101" pitchFamily="2" charset="-122"/>
                    <a:ea typeface="宋体" panose="02010600030101010101" pitchFamily="2" charset="-122"/>
                  </a:rPr>
                  <a:t>O</a:t>
                </a:r>
              </a:p>
            </p:txBody>
          </p:sp>
        </p:grpSp>
      </p:grpSp>
      <p:sp>
        <p:nvSpPr>
          <p:cNvPr id="20" name="矩形 19"/>
          <p:cNvSpPr/>
          <p:nvPr>
            <p:custDataLst>
              <p:tags r:id="rId2"/>
            </p:custDataLst>
          </p:nvPr>
        </p:nvSpPr>
        <p:spPr>
          <a:xfrm>
            <a:off x="1963579" y="1149192"/>
            <a:ext cx="5086350" cy="990124"/>
          </a:xfrm>
          <a:prstGeom prst="rect">
            <a:avLst/>
          </a:prstGeom>
          <a:noFill/>
          <a:ln w="28575" cmpd="sng">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 name="文本框 24"/>
          <p:cNvSpPr txBox="1"/>
          <p:nvPr>
            <p:custDataLst>
              <p:tags r:id="rId3"/>
            </p:custDataLst>
          </p:nvPr>
        </p:nvSpPr>
        <p:spPr>
          <a:xfrm>
            <a:off x="2526983" y="495300"/>
            <a:ext cx="3118482" cy="392415"/>
          </a:xfrm>
          <a:prstGeom prst="rect">
            <a:avLst/>
          </a:prstGeom>
          <a:noFill/>
        </p:spPr>
        <p:txBody>
          <a:bodyPr wrap="none" lIns="68580" tIns="34290" rIns="68580" bIns="34290" rtlCol="0" anchor="t">
            <a:spAutoFit/>
          </a:bodyPr>
          <a:lstStyle/>
          <a:p>
            <a:r>
              <a:rPr lang="zh-CN" altLang="en-US" sz="2100" b="1">
                <a:latin typeface="宋体" panose="02010600030101010101" pitchFamily="2" charset="-122"/>
                <a:ea typeface="宋体" panose="02010600030101010101" pitchFamily="2" charset="-122"/>
                <a:sym typeface="+mn-ea"/>
              </a:rPr>
              <a:t>分解过氧化氢制氧气分析</a:t>
            </a:r>
            <a:endParaRPr lang="en-US" altLang="zh-CN" sz="2100" b="1">
              <a:latin typeface="宋体" panose="02010600030101010101" pitchFamily="2" charset="-122"/>
              <a:ea typeface="宋体" panose="02010600030101010101" pitchFamily="2" charset="-122"/>
              <a:sym typeface="+mn-ea"/>
            </a:endParaRPr>
          </a:p>
        </p:txBody>
      </p:sp>
      <p:sp>
        <p:nvSpPr>
          <p:cNvPr id="9245" name="文本框 9244"/>
          <p:cNvSpPr txBox="1"/>
          <p:nvPr>
            <p:custDataLst>
              <p:tags r:id="rId4"/>
            </p:custDataLst>
          </p:nvPr>
        </p:nvSpPr>
        <p:spPr>
          <a:xfrm>
            <a:off x="273367" y="1002031"/>
            <a:ext cx="1415415" cy="552926"/>
          </a:xfrm>
          <a:prstGeom prst="rect">
            <a:avLst/>
          </a:prstGeom>
          <a:noFill/>
          <a:ln w="9525">
            <a:noFill/>
          </a:ln>
        </p:spPr>
        <p:txBody>
          <a:bodyPr wrap="square" lIns="68580" tIns="34290" rIns="68580" bIns="34290">
            <a:spAutoFit/>
          </a:bodyPr>
          <a:lstStyle/>
          <a:p>
            <a:pPr fontAlgn="auto">
              <a:lnSpc>
                <a:spcPct val="150000"/>
              </a:lnSpc>
              <a:spcBef>
                <a:spcPct val="0"/>
              </a:spcBef>
            </a:pPr>
            <a:r>
              <a:rPr lang="en-US" altLang="zh-CN" sz="2100" b="1">
                <a:latin typeface="Times New Roman" panose="02020603050405020304" pitchFamily="18" charset="0"/>
                <a:ea typeface="宋体" panose="02010600030101010101" pitchFamily="2" charset="-122"/>
              </a:rPr>
              <a:t>1.</a:t>
            </a:r>
            <a:r>
              <a:rPr lang="zh-CN" altLang="en-US" sz="2100" b="1">
                <a:latin typeface="Times New Roman" panose="02020603050405020304" pitchFamily="18" charset="0"/>
                <a:ea typeface="宋体" panose="02010600030101010101" pitchFamily="2" charset="-122"/>
              </a:rPr>
              <a:t>原理分析：</a:t>
            </a:r>
          </a:p>
        </p:txBody>
      </p:sp>
      <p:sp>
        <p:nvSpPr>
          <p:cNvPr id="6" name="文本框 5"/>
          <p:cNvSpPr txBox="1"/>
          <p:nvPr>
            <p:custDataLst>
              <p:tags r:id="rId5"/>
            </p:custDataLst>
          </p:nvPr>
        </p:nvSpPr>
        <p:spPr>
          <a:xfrm>
            <a:off x="273367" y="2133124"/>
            <a:ext cx="2900363" cy="552926"/>
          </a:xfrm>
          <a:prstGeom prst="rect">
            <a:avLst/>
          </a:prstGeom>
          <a:noFill/>
          <a:ln w="9525">
            <a:noFill/>
          </a:ln>
        </p:spPr>
        <p:txBody>
          <a:bodyPr wrap="square" lIns="68580" tIns="34290" rIns="68580" bIns="34290">
            <a:spAutoFit/>
          </a:bodyPr>
          <a:lstStyle/>
          <a:p>
            <a:pPr fontAlgn="auto">
              <a:lnSpc>
                <a:spcPct val="150000"/>
              </a:lnSpc>
              <a:spcBef>
                <a:spcPct val="0"/>
              </a:spcBef>
            </a:pPr>
            <a:r>
              <a:rPr lang="en-US" altLang="zh-CN" sz="2100" b="1">
                <a:solidFill>
                  <a:srgbClr val="0000CC"/>
                </a:solidFill>
                <a:latin typeface="楷体_GB2312" pitchFamily="49" charset="-122"/>
                <a:ea typeface="楷体_GB2312" pitchFamily="49" charset="-122"/>
                <a:sym typeface="+mn-ea"/>
              </a:rPr>
              <a:t>2.</a:t>
            </a:r>
            <a:r>
              <a:rPr lang="zh-CN" altLang="en-US" sz="2100" b="1">
                <a:solidFill>
                  <a:srgbClr val="0000CC"/>
                </a:solidFill>
                <a:latin typeface="楷体_GB2312" pitchFamily="49" charset="-122"/>
                <a:ea typeface="楷体_GB2312" pitchFamily="49" charset="-122"/>
                <a:sym typeface="+mn-ea"/>
              </a:rPr>
              <a:t>选择气体发生装置</a:t>
            </a:r>
          </a:p>
        </p:txBody>
      </p:sp>
      <p:sp>
        <p:nvSpPr>
          <p:cNvPr id="13315" name="Text Box 13"/>
          <p:cNvSpPr txBox="1"/>
          <p:nvPr>
            <p:custDataLst>
              <p:tags r:id="rId6"/>
            </p:custDataLst>
          </p:nvPr>
        </p:nvSpPr>
        <p:spPr>
          <a:xfrm>
            <a:off x="5358765" y="3794284"/>
            <a:ext cx="3278505" cy="345281"/>
          </a:xfrm>
          <a:prstGeom prst="rect">
            <a:avLst/>
          </a:prstGeom>
          <a:noFill/>
          <a:ln w="9525">
            <a:noFill/>
          </a:ln>
        </p:spPr>
        <p:txBody>
          <a:bodyPr wrap="square" lIns="68580" tIns="34290" rIns="68580" bIns="34290" anchor="t">
            <a:spAutoFit/>
          </a:bodyPr>
          <a:lstStyle/>
          <a:p>
            <a:pPr eaLnBrk="0" hangingPunct="0">
              <a:buFont typeface="Arial" panose="020B0604020202020204" pitchFamily="34" charset="0"/>
            </a:pPr>
            <a:r>
              <a:rPr lang="zh-CN" altLang="en-US" b="1">
                <a:solidFill>
                  <a:srgbClr val="FF0000"/>
                </a:solidFill>
                <a:latin typeface="宋体" panose="02010600030101010101" pitchFamily="2" charset="-122"/>
                <a:ea typeface="宋体" panose="02010600030101010101" pitchFamily="2" charset="-122"/>
              </a:rPr>
              <a:t>反应物的状态与反应的条件。</a:t>
            </a:r>
          </a:p>
        </p:txBody>
      </p:sp>
      <p:grpSp>
        <p:nvGrpSpPr>
          <p:cNvPr id="13320" name="Group 24"/>
          <p:cNvGrpSpPr/>
          <p:nvPr>
            <p:custDataLst>
              <p:tags r:id="rId7"/>
            </p:custDataLst>
          </p:nvPr>
        </p:nvGrpSpPr>
        <p:grpSpPr>
          <a:xfrm>
            <a:off x="2557138" y="4628914"/>
            <a:ext cx="3444587" cy="369093"/>
            <a:chOff x="-937" y="-642"/>
            <a:chExt cx="1768" cy="310"/>
          </a:xfrm>
        </p:grpSpPr>
        <p:sp>
          <p:nvSpPr>
            <p:cNvPr id="20486" name="Text Box 25"/>
            <p:cNvSpPr txBox="1"/>
            <p:nvPr>
              <p:custDataLst>
                <p:tags r:id="rId25"/>
              </p:custDataLst>
            </p:nvPr>
          </p:nvSpPr>
          <p:spPr>
            <a:xfrm>
              <a:off x="-937" y="-642"/>
              <a:ext cx="1768" cy="310"/>
            </a:xfrm>
            <a:prstGeom prst="rect">
              <a:avLst/>
            </a:prstGeom>
            <a:noFill/>
            <a:ln w="9525">
              <a:noFill/>
            </a:ln>
          </p:spPr>
          <p:txBody>
            <a:bodyPr wrap="none" anchor="t">
              <a:spAutoFit/>
            </a:bodyPr>
            <a:lstStyle/>
            <a:p>
              <a:pPr eaLnBrk="0" hangingPunct="0">
                <a:buFont typeface="Arial" panose="020B0604020202020204" pitchFamily="34" charset="0"/>
              </a:pPr>
              <a:r>
                <a:rPr lang="zh-CN" altLang="en-US" b="1">
                  <a:latin typeface="宋体" panose="02010600030101010101" pitchFamily="2" charset="-122"/>
                  <a:ea typeface="宋体" panose="02010600030101010101" pitchFamily="2" charset="-122"/>
                  <a:cs typeface="宋体" panose="02010600030101010101" pitchFamily="2" charset="-122"/>
                </a:rPr>
                <a:t>固 + 液     气（固液常温型）</a:t>
              </a:r>
            </a:p>
          </p:txBody>
        </p:sp>
        <p:sp>
          <p:nvSpPr>
            <p:cNvPr id="20487" name="Line 26"/>
            <p:cNvSpPr/>
            <p:nvPr>
              <p:custDataLst>
                <p:tags r:id="rId26"/>
              </p:custDataLst>
            </p:nvPr>
          </p:nvSpPr>
          <p:spPr>
            <a:xfrm>
              <a:off x="-448" y="-497"/>
              <a:ext cx="240" cy="0"/>
            </a:xfrm>
            <a:prstGeom prst="line">
              <a:avLst/>
            </a:prstGeom>
            <a:ln w="19050" cap="flat" cmpd="sng">
              <a:solidFill>
                <a:schemeClr val="tx1"/>
              </a:solidFill>
              <a:prstDash val="solid"/>
              <a:round/>
              <a:headEnd type="none" w="med" len="med"/>
              <a:tailEnd type="triangle" w="med" len="med"/>
            </a:ln>
          </p:spPr>
          <p:txBody>
            <a:bodyPr anchor="t"/>
            <a:lstStyle/>
            <a:p>
              <a:pPr eaLnBrk="0" hangingPunct="0">
                <a:buFont typeface="Arial" panose="020B0604020202020204" pitchFamily="34" charset="0"/>
              </a:pPr>
              <a:endParaRPr lang="zh-CN" altLang="en-US">
                <a:latin typeface="Arial" pitchFamily="34" charset="0"/>
                <a:ea typeface="宋体" pitchFamily="2" charset="-122"/>
              </a:endParaRPr>
            </a:p>
          </p:txBody>
        </p:sp>
      </p:grpSp>
      <p:pic>
        <p:nvPicPr>
          <p:cNvPr id="20488" name="Picture 5" descr="图片8"/>
          <p:cNvPicPr>
            <a:picLocks noChangeAspect="1"/>
          </p:cNvPicPr>
          <p:nvPr>
            <p:custDataLst>
              <p:tags r:id="rId8"/>
            </p:custDataLst>
          </p:nvPr>
        </p:nvPicPr>
        <p:blipFill>
          <a:blip r:embed="rId41"/>
          <a:srcRect l="9091" r="13637"/>
          <a:stretch>
            <a:fillRect/>
          </a:stretch>
        </p:blipFill>
        <p:spPr>
          <a:xfrm>
            <a:off x="3805714" y="3176588"/>
            <a:ext cx="778193" cy="1137761"/>
          </a:xfrm>
          <a:prstGeom prst="rect">
            <a:avLst/>
          </a:prstGeom>
          <a:noFill/>
          <a:ln w="9525">
            <a:noFill/>
          </a:ln>
        </p:spPr>
      </p:pic>
      <p:sp>
        <p:nvSpPr>
          <p:cNvPr id="20489" name="Text Box 12"/>
          <p:cNvSpPr txBox="1"/>
          <p:nvPr>
            <p:custDataLst>
              <p:tags r:id="rId9"/>
            </p:custDataLst>
          </p:nvPr>
        </p:nvSpPr>
        <p:spPr>
          <a:xfrm>
            <a:off x="424339" y="2686051"/>
            <a:ext cx="8448199" cy="345281"/>
          </a:xfrm>
          <a:prstGeom prst="rect">
            <a:avLst/>
          </a:prstGeom>
          <a:noFill/>
          <a:ln w="9525">
            <a:noFill/>
          </a:ln>
        </p:spPr>
        <p:txBody>
          <a:bodyPr wrap="square" lIns="68580" tIns="34290" rIns="68580" bIns="34290" anchor="t">
            <a:spAutoFit/>
          </a:bodyPr>
          <a:lstStyle/>
          <a:p>
            <a:pPr eaLnBrk="0" hangingPunct="0">
              <a:buFont typeface="Arial" panose="020B0604020202020204" pitchFamily="34" charset="0"/>
            </a:pPr>
            <a:r>
              <a:rPr lang="zh-CN" altLang="en-US" b="1">
                <a:solidFill>
                  <a:srgbClr val="000000"/>
                </a:solidFill>
                <a:latin typeface="宋体" panose="02010600030101010101" pitchFamily="2" charset="-122"/>
                <a:ea typeface="宋体" panose="02010600030101010101" pitchFamily="2" charset="-122"/>
                <a:cs typeface="宋体" panose="02010600030101010101" pitchFamily="2" charset="-122"/>
              </a:rPr>
              <a:t>下图是常见的气体发生装置，其中能用于过氧化氢和二氧化锰制氧气的是</a:t>
            </a:r>
            <a:r>
              <a:rPr lang="zh-CN" altLang="en-US" b="1" u="sng">
                <a:solidFill>
                  <a:srgbClr val="000000"/>
                </a:solidFill>
                <a:latin typeface="宋体" panose="02010600030101010101" pitchFamily="2" charset="-122"/>
                <a:ea typeface="宋体" panose="02010600030101010101" pitchFamily="2" charset="-122"/>
                <a:cs typeface="宋体" panose="02010600030101010101" pitchFamily="2" charset="-122"/>
              </a:rPr>
              <a:t>      </a:t>
            </a:r>
            <a:r>
              <a:rPr lang="zh-CN" altLang="en-US" b="1">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zh-CN" altLang="en-US" b="1">
              <a:latin typeface="宋体" panose="02010600030101010101" pitchFamily="2" charset="-122"/>
              <a:ea typeface="宋体" panose="02010600030101010101" pitchFamily="2" charset="-122"/>
              <a:cs typeface="宋体" panose="02010600030101010101" pitchFamily="2" charset="-122"/>
            </a:endParaRPr>
          </a:p>
        </p:txBody>
      </p:sp>
      <p:sp>
        <p:nvSpPr>
          <p:cNvPr id="20490" name="Text Box 12"/>
          <p:cNvSpPr txBox="1"/>
          <p:nvPr>
            <p:custDataLst>
              <p:tags r:id="rId10"/>
            </p:custDataLst>
          </p:nvPr>
        </p:nvSpPr>
        <p:spPr>
          <a:xfrm>
            <a:off x="5282565" y="3320892"/>
            <a:ext cx="1997983" cy="346249"/>
          </a:xfrm>
          <a:prstGeom prst="rect">
            <a:avLst/>
          </a:prstGeom>
          <a:noFill/>
          <a:ln w="9525">
            <a:noFill/>
          </a:ln>
        </p:spPr>
        <p:txBody>
          <a:bodyPr wrap="none" lIns="68580" tIns="34290" rIns="68580" bIns="34290" anchor="t">
            <a:spAutoFit/>
          </a:bodyPr>
          <a:lstStyle/>
          <a:p>
            <a:pPr eaLnBrk="0" hangingPunct="0">
              <a:buFont typeface="Arial" panose="020B0604020202020204" pitchFamily="34" charset="0"/>
            </a:pPr>
            <a:r>
              <a:rPr lang="zh-CN" altLang="en-US" b="1">
                <a:latin typeface="宋体" panose="02010600030101010101" pitchFamily="2" charset="-122"/>
                <a:ea typeface="宋体" panose="02010600030101010101" pitchFamily="2" charset="-122"/>
              </a:rPr>
              <a:t>你的选择依据是：</a:t>
            </a:r>
          </a:p>
        </p:txBody>
      </p:sp>
      <p:grpSp>
        <p:nvGrpSpPr>
          <p:cNvPr id="20491" name="Group 14"/>
          <p:cNvGrpSpPr/>
          <p:nvPr>
            <p:custDataLst>
              <p:tags r:id="rId11"/>
            </p:custDataLst>
          </p:nvPr>
        </p:nvGrpSpPr>
        <p:grpSpPr>
          <a:xfrm>
            <a:off x="777240" y="3031331"/>
            <a:ext cx="1062038" cy="1560051"/>
            <a:chOff x="0" y="0"/>
            <a:chExt cx="3657" cy="4378"/>
          </a:xfrm>
        </p:grpSpPr>
        <p:pic>
          <p:nvPicPr>
            <p:cNvPr id="20492" name="Picture 4" descr="图片7"/>
            <p:cNvPicPr>
              <a:picLocks noChangeAspect="1"/>
            </p:cNvPicPr>
            <p:nvPr>
              <p:custDataLst>
                <p:tags r:id="rId23"/>
              </p:custDataLst>
            </p:nvPr>
          </p:nvPicPr>
          <p:blipFill>
            <a:blip r:embed="rId42"/>
            <a:stretch>
              <a:fillRect/>
            </a:stretch>
          </p:blipFill>
          <p:spPr>
            <a:xfrm>
              <a:off x="0" y="0"/>
              <a:ext cx="3657" cy="3600"/>
            </a:xfrm>
            <a:prstGeom prst="rect">
              <a:avLst/>
            </a:prstGeom>
            <a:noFill/>
            <a:ln w="9525">
              <a:noFill/>
            </a:ln>
          </p:spPr>
        </p:pic>
        <p:sp>
          <p:nvSpPr>
            <p:cNvPr id="20493" name="Text Box 10"/>
            <p:cNvSpPr txBox="1"/>
            <p:nvPr>
              <p:custDataLst>
                <p:tags r:id="rId24"/>
              </p:custDataLst>
            </p:nvPr>
          </p:nvSpPr>
          <p:spPr>
            <a:xfrm flipH="1">
              <a:off x="1309" y="3342"/>
              <a:ext cx="758" cy="1036"/>
            </a:xfrm>
            <a:prstGeom prst="rect">
              <a:avLst/>
            </a:prstGeom>
            <a:noFill/>
            <a:ln w="9525">
              <a:noFill/>
            </a:ln>
          </p:spPr>
          <p:txBody>
            <a:bodyPr anchor="t">
              <a:spAutoFit/>
            </a:bodyPr>
            <a:lstStyle/>
            <a:p>
              <a:pPr eaLnBrk="0" hangingPunct="0">
                <a:buFont typeface="Arial" panose="020B0604020202020204" pitchFamily="34" charset="0"/>
              </a:pPr>
              <a:r>
                <a:rPr lang="en-US" altLang="zh-CN" b="1">
                  <a:solidFill>
                    <a:srgbClr val="FF0000"/>
                  </a:solidFill>
                  <a:latin typeface="宋体" panose="02010600030101010101" pitchFamily="2" charset="-122"/>
                  <a:ea typeface="宋体" panose="02010600030101010101" pitchFamily="2" charset="-122"/>
                </a:rPr>
                <a:t>A</a:t>
              </a:r>
            </a:p>
          </p:txBody>
        </p:sp>
      </p:grpSp>
      <p:grpSp>
        <p:nvGrpSpPr>
          <p:cNvPr id="13329" name="Group 19"/>
          <p:cNvGrpSpPr/>
          <p:nvPr>
            <p:custDataLst>
              <p:tags r:id="rId12"/>
            </p:custDataLst>
          </p:nvPr>
        </p:nvGrpSpPr>
        <p:grpSpPr>
          <a:xfrm>
            <a:off x="680982" y="4556283"/>
            <a:ext cx="1234650" cy="646510"/>
            <a:chOff x="-226" y="-642"/>
            <a:chExt cx="938" cy="543"/>
          </a:xfrm>
        </p:grpSpPr>
        <p:sp>
          <p:nvSpPr>
            <p:cNvPr id="20495" name="Text Box 20"/>
            <p:cNvSpPr txBox="1"/>
            <p:nvPr>
              <p:custDataLst>
                <p:tags r:id="rId19"/>
              </p:custDataLst>
            </p:nvPr>
          </p:nvSpPr>
          <p:spPr>
            <a:xfrm>
              <a:off x="-226" y="-526"/>
              <a:ext cx="938" cy="310"/>
            </a:xfrm>
            <a:prstGeom prst="rect">
              <a:avLst/>
            </a:prstGeom>
            <a:noFill/>
            <a:ln w="9525">
              <a:noFill/>
            </a:ln>
          </p:spPr>
          <p:txBody>
            <a:bodyPr wrap="none" anchor="t">
              <a:spAutoFit/>
            </a:bodyPr>
            <a:lstStyle/>
            <a:p>
              <a:pPr eaLnBrk="0" hangingPunct="0">
                <a:buFont typeface="Arial" panose="020B0604020202020204" pitchFamily="34" charset="0"/>
              </a:pPr>
              <a:r>
                <a:rPr lang="zh-CN" altLang="en-US" b="1">
                  <a:latin typeface="宋体" panose="02010600030101010101" pitchFamily="2" charset="-122"/>
                  <a:ea typeface="宋体" panose="02010600030101010101" pitchFamily="2" charset="-122"/>
                  <a:cs typeface="宋体" panose="02010600030101010101" pitchFamily="2" charset="-122"/>
                </a:rPr>
                <a:t>固     气</a:t>
              </a:r>
            </a:p>
          </p:txBody>
        </p:sp>
        <p:grpSp>
          <p:nvGrpSpPr>
            <p:cNvPr id="20496" name="Group 21"/>
            <p:cNvGrpSpPr/>
            <p:nvPr>
              <p:custDataLst>
                <p:tags r:id="rId20"/>
              </p:custDataLst>
            </p:nvPr>
          </p:nvGrpSpPr>
          <p:grpSpPr>
            <a:xfrm>
              <a:off x="36" y="-642"/>
              <a:ext cx="367" cy="543"/>
              <a:chOff x="-273" y="-642"/>
              <a:chExt cx="367" cy="543"/>
            </a:xfrm>
          </p:grpSpPr>
          <p:sp>
            <p:nvSpPr>
              <p:cNvPr id="20497" name="Text Box 22"/>
              <p:cNvSpPr txBox="1"/>
              <p:nvPr>
                <p:custDataLst>
                  <p:tags r:id="rId21"/>
                </p:custDataLst>
              </p:nvPr>
            </p:nvSpPr>
            <p:spPr>
              <a:xfrm>
                <a:off x="-273" y="-642"/>
                <a:ext cx="367" cy="543"/>
              </a:xfrm>
              <a:prstGeom prst="rect">
                <a:avLst/>
              </a:prstGeom>
              <a:noFill/>
              <a:ln w="9525">
                <a:noFill/>
              </a:ln>
            </p:spPr>
            <p:txBody>
              <a:bodyPr anchor="t">
                <a:spAutoFit/>
              </a:bodyPr>
              <a:lstStyle/>
              <a:p>
                <a:pPr eaLnBrk="0" hangingPunct="0">
                  <a:buFont typeface="Arial" panose="020B0604020202020204" pitchFamily="34" charset="0"/>
                </a:pPr>
                <a:r>
                  <a:rPr lang="zh-CN" altLang="en-US" b="1">
                    <a:solidFill>
                      <a:srgbClr val="FF0000"/>
                    </a:solidFill>
                    <a:latin typeface="宋体" panose="02010600030101010101" pitchFamily="2" charset="-122"/>
                    <a:ea typeface="宋体" panose="02010600030101010101" pitchFamily="2" charset="-122"/>
                  </a:rPr>
                  <a:t>加热</a:t>
                </a:r>
              </a:p>
            </p:txBody>
          </p:sp>
          <p:sp>
            <p:nvSpPr>
              <p:cNvPr id="20498" name="Line 23"/>
              <p:cNvSpPr/>
              <p:nvPr>
                <p:custDataLst>
                  <p:tags r:id="rId22"/>
                </p:custDataLst>
              </p:nvPr>
            </p:nvSpPr>
            <p:spPr>
              <a:xfrm>
                <a:off x="-273" y="-381"/>
                <a:ext cx="351" cy="0"/>
              </a:xfrm>
              <a:prstGeom prst="line">
                <a:avLst/>
              </a:prstGeom>
              <a:ln w="28575" cap="flat" cmpd="sng">
                <a:solidFill>
                  <a:schemeClr val="tx1"/>
                </a:solidFill>
                <a:prstDash val="solid"/>
                <a:round/>
                <a:headEnd type="none" w="med" len="med"/>
                <a:tailEnd type="triangle" w="med" len="med"/>
              </a:ln>
            </p:spPr>
            <p:txBody>
              <a:bodyPr anchor="t"/>
              <a:lstStyle/>
              <a:p>
                <a:pPr eaLnBrk="0" hangingPunct="0">
                  <a:buFont typeface="Arial" panose="020B0604020202020204" pitchFamily="34" charset="0"/>
                </a:pPr>
                <a:endParaRPr lang="zh-CN" altLang="en-US">
                  <a:latin typeface="Arial" panose="020B0604020202020204" pitchFamily="34" charset="0"/>
                  <a:ea typeface="宋体" panose="02010600030101010101" pitchFamily="2" charset="-122"/>
                </a:endParaRPr>
              </a:p>
            </p:txBody>
          </p:sp>
        </p:grpSp>
      </p:grpSp>
      <p:sp>
        <p:nvSpPr>
          <p:cNvPr id="13339" name="文本框 13338"/>
          <p:cNvSpPr txBox="1"/>
          <p:nvPr>
            <p:custDataLst>
              <p:tags r:id="rId13"/>
            </p:custDataLst>
          </p:nvPr>
        </p:nvSpPr>
        <p:spPr>
          <a:xfrm>
            <a:off x="2689860" y="4222433"/>
            <a:ext cx="255519" cy="346249"/>
          </a:xfrm>
          <a:prstGeom prst="rect">
            <a:avLst/>
          </a:prstGeom>
          <a:noFill/>
          <a:ln w="9525">
            <a:noFill/>
          </a:ln>
        </p:spPr>
        <p:txBody>
          <a:bodyPr wrap="none" lIns="68580" tIns="34290" rIns="68580" bIns="34290" anchor="t">
            <a:spAutoFit/>
          </a:bodyPr>
          <a:lstStyle/>
          <a:p>
            <a:pPr eaLnBrk="0" hangingPunct="0">
              <a:buFont typeface="Arial" panose="020B0604020202020204" pitchFamily="34" charset="0"/>
            </a:pPr>
            <a:r>
              <a:rPr lang="zh-CN" altLang="en-US" b="1">
                <a:solidFill>
                  <a:srgbClr val="FF0000"/>
                </a:solidFill>
                <a:latin typeface="宋体" panose="02010600030101010101" pitchFamily="2" charset="-122"/>
                <a:ea typeface="宋体" panose="02010600030101010101" pitchFamily="2" charset="-122"/>
              </a:rPr>
              <a:t>B</a:t>
            </a:r>
          </a:p>
        </p:txBody>
      </p:sp>
      <p:pic>
        <p:nvPicPr>
          <p:cNvPr id="2" name="图片 1" descr="QQ截图20200716233445"/>
          <p:cNvPicPr>
            <a:picLocks noChangeAspect="1"/>
          </p:cNvPicPr>
          <p:nvPr>
            <p:custDataLst>
              <p:tags r:id="rId14"/>
            </p:custDataLst>
          </p:nvPr>
        </p:nvPicPr>
        <p:blipFill>
          <a:blip r:embed="rId43"/>
          <a:stretch>
            <a:fillRect/>
          </a:stretch>
        </p:blipFill>
        <p:spPr>
          <a:xfrm>
            <a:off x="2526983" y="3031332"/>
            <a:ext cx="628650" cy="1191101"/>
          </a:xfrm>
          <a:prstGeom prst="rect">
            <a:avLst/>
          </a:prstGeom>
        </p:spPr>
      </p:pic>
      <p:sp>
        <p:nvSpPr>
          <p:cNvPr id="3" name="Text Box 10"/>
          <p:cNvSpPr txBox="1"/>
          <p:nvPr>
            <p:custDataLst>
              <p:tags r:id="rId15"/>
            </p:custDataLst>
          </p:nvPr>
        </p:nvSpPr>
        <p:spPr>
          <a:xfrm flipH="1">
            <a:off x="4084898" y="4222216"/>
            <a:ext cx="220133" cy="345281"/>
          </a:xfrm>
          <a:prstGeom prst="rect">
            <a:avLst/>
          </a:prstGeom>
          <a:noFill/>
          <a:ln w="9525">
            <a:noFill/>
          </a:ln>
        </p:spPr>
        <p:txBody>
          <a:bodyPr lIns="68580" tIns="34290" rIns="68580" bIns="34290" anchor="t">
            <a:spAutoFit/>
          </a:bodyPr>
          <a:lstStyle/>
          <a:p>
            <a:pPr eaLnBrk="0" hangingPunct="0">
              <a:buFont typeface="Arial" panose="020B0604020202020204" pitchFamily="34" charset="0"/>
            </a:pPr>
            <a:r>
              <a:rPr lang="en-US" altLang="zh-CN" b="1">
                <a:solidFill>
                  <a:srgbClr val="FF0000"/>
                </a:solidFill>
                <a:latin typeface="宋体" panose="02010600030101010101" pitchFamily="2" charset="-122"/>
                <a:ea typeface="宋体" panose="02010600030101010101" pitchFamily="2" charset="-122"/>
              </a:rPr>
              <a:t>C</a:t>
            </a:r>
          </a:p>
        </p:txBody>
      </p:sp>
      <p:sp>
        <p:nvSpPr>
          <p:cNvPr id="4" name="文本框 3"/>
          <p:cNvSpPr txBox="1"/>
          <p:nvPr>
            <p:custDataLst>
              <p:tags r:id="rId16"/>
            </p:custDataLst>
          </p:nvPr>
        </p:nvSpPr>
        <p:spPr>
          <a:xfrm>
            <a:off x="7861935" y="2622233"/>
            <a:ext cx="372538" cy="346249"/>
          </a:xfrm>
          <a:prstGeom prst="rect">
            <a:avLst/>
          </a:prstGeom>
          <a:noFill/>
          <a:ln w="9525">
            <a:noFill/>
          </a:ln>
        </p:spPr>
        <p:txBody>
          <a:bodyPr wrap="none" lIns="68580" tIns="34290" rIns="68580" bIns="34290" anchor="t">
            <a:spAutoFit/>
          </a:bodyPr>
          <a:lstStyle/>
          <a:p>
            <a:pPr eaLnBrk="0" hangingPunct="0">
              <a:buFont typeface="Arial" panose="020B0604020202020204" pitchFamily="34" charset="0"/>
            </a:pPr>
            <a:r>
              <a:rPr lang="zh-CN" altLang="en-US" b="1">
                <a:solidFill>
                  <a:srgbClr val="FF0000"/>
                </a:solidFill>
                <a:latin typeface="宋体" panose="02010600030101010101" pitchFamily="2" charset="-122"/>
                <a:ea typeface="宋体" panose="02010600030101010101" pitchFamily="2" charset="-122"/>
              </a:rPr>
              <a:t>B</a:t>
            </a:r>
            <a:r>
              <a:rPr lang="en-US" altLang="zh-CN" b="1">
                <a:solidFill>
                  <a:srgbClr val="FF0000"/>
                </a:solidFill>
                <a:latin typeface="宋体" panose="02010600030101010101" pitchFamily="2" charset="-122"/>
                <a:ea typeface="宋体" panose="02010600030101010101" pitchFamily="2" charset="-122"/>
              </a:rPr>
              <a:t>C</a:t>
            </a:r>
          </a:p>
        </p:txBody>
      </p:sp>
      <p:sp>
        <p:nvSpPr>
          <p:cNvPr id="5" name="文本框 4"/>
          <p:cNvSpPr txBox="1"/>
          <p:nvPr>
            <p:custDataLst>
              <p:tags r:id="rId17"/>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18"/>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二、分解过氧化氢制氧气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4012075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45"/>
                                        </p:tgtEl>
                                        <p:attrNameLst>
                                          <p:attrName>style.visibility</p:attrName>
                                        </p:attrNameLst>
                                      </p:cBhvr>
                                      <p:to>
                                        <p:strVal val="visible"/>
                                      </p:to>
                                    </p:set>
                                    <p:animEffect transition="in" filter="blinds(horizontal)">
                                      <p:cBhvr>
                                        <p:cTn id="7" dur="500"/>
                                        <p:tgtEl>
                                          <p:spTgt spid="924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par>
                                <p:cTn id="13" presetID="3" presetClass="entr" presetSubtype="1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nodeType="clickPar">
                      <p:stCondLst>
                        <p:cond delay="indefinite"/>
                      </p:stCondLst>
                      <p:childTnLst>
                        <p:par>
                          <p:cTn id="17" fill="hold" nodeType="after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childTnLst>
                          </p:cTn>
                        </p:par>
                      </p:childTnLst>
                    </p:cTn>
                  </p:par>
                  <p:par>
                    <p:cTn id="21" fill="hold" nodeType="clickPar">
                      <p:stCondLst>
                        <p:cond delay="indefinite"/>
                      </p:stCondLst>
                      <p:childTnLst>
                        <p:par>
                          <p:cTn id="22" fill="hold" nodeType="after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0489"/>
                                        </p:tgtEl>
                                        <p:attrNameLst>
                                          <p:attrName>style.visibility</p:attrName>
                                        </p:attrNameLst>
                                      </p:cBhvr>
                                      <p:to>
                                        <p:strVal val="visible"/>
                                      </p:to>
                                    </p:set>
                                    <p:animEffect transition="in" filter="blinds(horizontal)">
                                      <p:cBhvr>
                                        <p:cTn id="25" dur="500"/>
                                        <p:tgtEl>
                                          <p:spTgt spid="20489"/>
                                        </p:tgtEl>
                                      </p:cBhvr>
                                    </p:animEffect>
                                  </p:childTnLst>
                                </p:cTn>
                              </p:par>
                            </p:childTnLst>
                          </p:cTn>
                        </p:par>
                      </p:childTnLst>
                    </p:cTn>
                  </p:par>
                  <p:par>
                    <p:cTn id="26" fill="hold" nodeType="clickPar">
                      <p:stCondLst>
                        <p:cond delay="indefinite"/>
                      </p:stCondLst>
                      <p:childTnLst>
                        <p:par>
                          <p:cTn id="27" fill="hold" nodeType="after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20491"/>
                                        </p:tgtEl>
                                        <p:attrNameLst>
                                          <p:attrName>style.visibility</p:attrName>
                                        </p:attrNameLst>
                                      </p:cBhvr>
                                      <p:to>
                                        <p:strVal val="visible"/>
                                      </p:to>
                                    </p:set>
                                    <p:animEffect transition="in" filter="blinds(horizontal)">
                                      <p:cBhvr>
                                        <p:cTn id="30" dur="500"/>
                                        <p:tgtEl>
                                          <p:spTgt spid="20491"/>
                                        </p:tgtEl>
                                      </p:cBhvr>
                                    </p:animEffect>
                                  </p:childTnLst>
                                </p:cTn>
                              </p:par>
                              <p:par>
                                <p:cTn id="31" presetID="3" presetClass="entr" presetSubtype="1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linds(horizontal)">
                                      <p:cBhvr>
                                        <p:cTn id="33" dur="500"/>
                                        <p:tgtEl>
                                          <p:spTgt spid="2"/>
                                        </p:tgtEl>
                                      </p:cBhvr>
                                    </p:animEffect>
                                  </p:childTnLst>
                                </p:cTn>
                              </p:par>
                              <p:par>
                                <p:cTn id="34" presetID="3" presetClass="entr" presetSubtype="10" fill="hold" nodeType="withEffect">
                                  <p:stCondLst>
                                    <p:cond delay="0"/>
                                  </p:stCondLst>
                                  <p:childTnLst>
                                    <p:set>
                                      <p:cBhvr>
                                        <p:cTn id="35" dur="1" fill="hold">
                                          <p:stCondLst>
                                            <p:cond delay="0"/>
                                          </p:stCondLst>
                                        </p:cTn>
                                        <p:tgtEl>
                                          <p:spTgt spid="20488"/>
                                        </p:tgtEl>
                                        <p:attrNameLst>
                                          <p:attrName>style.visibility</p:attrName>
                                        </p:attrNameLst>
                                      </p:cBhvr>
                                      <p:to>
                                        <p:strVal val="visible"/>
                                      </p:to>
                                    </p:set>
                                    <p:animEffect transition="in" filter="blinds(horizontal)">
                                      <p:cBhvr>
                                        <p:cTn id="36" dur="500"/>
                                        <p:tgtEl>
                                          <p:spTgt spid="20488"/>
                                        </p:tgtEl>
                                      </p:cBhvr>
                                    </p:animEffect>
                                  </p:childTnLst>
                                </p:cTn>
                              </p:par>
                              <p:par>
                                <p:cTn id="37" presetID="23" presetClass="entr" presetSubtype="16" fill="hold" grpId="0" nodeType="withEffect">
                                  <p:stCondLst>
                                    <p:cond delay="0"/>
                                  </p:stCondLst>
                                  <p:childTnLst>
                                    <p:set>
                                      <p:cBhvr>
                                        <p:cTn id="38" dur="1" fill="hold">
                                          <p:stCondLst>
                                            <p:cond delay="0"/>
                                          </p:stCondLst>
                                        </p:cTn>
                                        <p:tgtEl>
                                          <p:spTgt spid="13339"/>
                                        </p:tgtEl>
                                        <p:attrNameLst>
                                          <p:attrName>style.visibility</p:attrName>
                                        </p:attrNameLst>
                                      </p:cBhvr>
                                      <p:to>
                                        <p:strVal val="visible"/>
                                      </p:to>
                                    </p:set>
                                    <p:anim calcmode="lin" valueType="num">
                                      <p:cBhvr>
                                        <p:cTn id="39" dur="500" fill="hold"/>
                                        <p:tgtEl>
                                          <p:spTgt spid="13339"/>
                                        </p:tgtEl>
                                        <p:attrNameLst>
                                          <p:attrName>ppt_w</p:attrName>
                                        </p:attrNameLst>
                                      </p:cBhvr>
                                      <p:tavLst>
                                        <p:tav tm="0">
                                          <p:val>
                                            <p:fltVal val="0"/>
                                          </p:val>
                                        </p:tav>
                                        <p:tav tm="100000">
                                          <p:val>
                                            <p:strVal val="#ppt_w"/>
                                          </p:val>
                                        </p:tav>
                                      </p:tavLst>
                                    </p:anim>
                                    <p:anim calcmode="lin" valueType="num">
                                      <p:cBhvr>
                                        <p:cTn id="40" dur="500" fill="hold"/>
                                        <p:tgtEl>
                                          <p:spTgt spid="13339"/>
                                        </p:tgtEl>
                                        <p:attrNameLst>
                                          <p:attrName>ppt_h</p:attrName>
                                        </p:attrNameLst>
                                      </p:cBhvr>
                                      <p:tavLst>
                                        <p:tav tm="0">
                                          <p:val>
                                            <p:fltVal val="0"/>
                                          </p:val>
                                        </p:tav>
                                        <p:tav tm="100000">
                                          <p:val>
                                            <p:strVal val="#ppt_h"/>
                                          </p:val>
                                        </p:tav>
                                      </p:tavLst>
                                    </p:anim>
                                  </p:childTnLst>
                                </p:cTn>
                              </p:par>
                              <p:par>
                                <p:cTn id="41" presetID="3" presetClass="entr" presetSubtype="10" fill="hold" grpId="0"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blinds(horizontal)">
                                      <p:cBhvr>
                                        <p:cTn id="43" dur="500"/>
                                        <p:tgtEl>
                                          <p:spTgt spid="3"/>
                                        </p:tgtEl>
                                      </p:cBhvr>
                                    </p:animEffect>
                                  </p:childTnLst>
                                </p:cTn>
                              </p:par>
                              <p:par>
                                <p:cTn id="44" presetID="23" presetClass="entr" presetSubtype="16" fill="hold" nodeType="withEffect">
                                  <p:stCondLst>
                                    <p:cond delay="0"/>
                                  </p:stCondLst>
                                  <p:childTnLst>
                                    <p:set>
                                      <p:cBhvr>
                                        <p:cTn id="45" dur="1" fill="hold">
                                          <p:stCondLst>
                                            <p:cond delay="0"/>
                                          </p:stCondLst>
                                        </p:cTn>
                                        <p:tgtEl>
                                          <p:spTgt spid="13329"/>
                                        </p:tgtEl>
                                        <p:attrNameLst>
                                          <p:attrName>style.visibility</p:attrName>
                                        </p:attrNameLst>
                                      </p:cBhvr>
                                      <p:to>
                                        <p:strVal val="visible"/>
                                      </p:to>
                                    </p:set>
                                    <p:anim calcmode="lin" valueType="num">
                                      <p:cBhvr>
                                        <p:cTn id="46" dur="500" fill="hold"/>
                                        <p:tgtEl>
                                          <p:spTgt spid="13329"/>
                                        </p:tgtEl>
                                        <p:attrNameLst>
                                          <p:attrName>ppt_w</p:attrName>
                                        </p:attrNameLst>
                                      </p:cBhvr>
                                      <p:tavLst>
                                        <p:tav tm="0">
                                          <p:val>
                                            <p:fltVal val="0"/>
                                          </p:val>
                                        </p:tav>
                                        <p:tav tm="100000">
                                          <p:val>
                                            <p:strVal val="#ppt_w"/>
                                          </p:val>
                                        </p:tav>
                                      </p:tavLst>
                                    </p:anim>
                                    <p:anim calcmode="lin" valueType="num">
                                      <p:cBhvr>
                                        <p:cTn id="47" dur="500" fill="hold"/>
                                        <p:tgtEl>
                                          <p:spTgt spid="13329"/>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0"/>
                                  </p:stCondLst>
                                  <p:childTnLst>
                                    <p:set>
                                      <p:cBhvr>
                                        <p:cTn id="49" dur="1" fill="hold">
                                          <p:stCondLst>
                                            <p:cond delay="0"/>
                                          </p:stCondLst>
                                        </p:cTn>
                                        <p:tgtEl>
                                          <p:spTgt spid="13320"/>
                                        </p:tgtEl>
                                        <p:attrNameLst>
                                          <p:attrName>style.visibility</p:attrName>
                                        </p:attrNameLst>
                                      </p:cBhvr>
                                      <p:to>
                                        <p:strVal val="visible"/>
                                      </p:to>
                                    </p:set>
                                    <p:anim calcmode="lin" valueType="num">
                                      <p:cBhvr>
                                        <p:cTn id="50" dur="500" fill="hold"/>
                                        <p:tgtEl>
                                          <p:spTgt spid="13320"/>
                                        </p:tgtEl>
                                        <p:attrNameLst>
                                          <p:attrName>ppt_w</p:attrName>
                                        </p:attrNameLst>
                                      </p:cBhvr>
                                      <p:tavLst>
                                        <p:tav tm="0">
                                          <p:val>
                                            <p:fltVal val="0"/>
                                          </p:val>
                                        </p:tav>
                                        <p:tav tm="100000">
                                          <p:val>
                                            <p:strVal val="#ppt_w"/>
                                          </p:val>
                                        </p:tav>
                                      </p:tavLst>
                                    </p:anim>
                                    <p:anim calcmode="lin" valueType="num">
                                      <p:cBhvr>
                                        <p:cTn id="51" dur="500" fill="hold"/>
                                        <p:tgtEl>
                                          <p:spTgt spid="13320"/>
                                        </p:tgtEl>
                                        <p:attrNameLst>
                                          <p:attrName>ppt_h</p:attrName>
                                        </p:attrNameLst>
                                      </p:cBhvr>
                                      <p:tavLst>
                                        <p:tav tm="0">
                                          <p:val>
                                            <p:fltVal val="0"/>
                                          </p:val>
                                        </p:tav>
                                        <p:tav tm="100000">
                                          <p:val>
                                            <p:strVal val="#ppt_h"/>
                                          </p:val>
                                        </p:tav>
                                      </p:tavLst>
                                    </p:anim>
                                  </p:childTnLst>
                                </p:cTn>
                              </p:par>
                            </p:childTnLst>
                          </p:cTn>
                        </p:par>
                      </p:childTnLst>
                    </p:cTn>
                  </p:par>
                  <p:par>
                    <p:cTn id="52" fill="hold" nodeType="clickPar">
                      <p:stCondLst>
                        <p:cond delay="indefinite"/>
                      </p:stCondLst>
                      <p:childTnLst>
                        <p:par>
                          <p:cTn id="53" fill="hold" nodeType="afterGroup">
                            <p:stCondLst>
                              <p:cond delay="0"/>
                            </p:stCondLst>
                            <p:childTnLst>
                              <p:par>
                                <p:cTn id="54" presetID="23" presetClass="entr" presetSubtype="16" fill="hold" grpId="0" nodeType="click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58" fill="hold" nodeType="clickPar">
                      <p:stCondLst>
                        <p:cond delay="indefinite"/>
                      </p:stCondLst>
                      <p:childTnLst>
                        <p:par>
                          <p:cTn id="59" fill="hold" nodeType="after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0490"/>
                                        </p:tgtEl>
                                        <p:attrNameLst>
                                          <p:attrName>style.visibility</p:attrName>
                                        </p:attrNameLst>
                                      </p:cBhvr>
                                      <p:to>
                                        <p:strVal val="visible"/>
                                      </p:to>
                                    </p:set>
                                    <p:animEffect transition="in" filter="blinds(horizontal)">
                                      <p:cBhvr>
                                        <p:cTn id="62" dur="500"/>
                                        <p:tgtEl>
                                          <p:spTgt spid="20490"/>
                                        </p:tgtEl>
                                      </p:cBhvr>
                                    </p:animEffect>
                                  </p:childTnLst>
                                </p:cTn>
                              </p:par>
                            </p:childTnLst>
                          </p:cTn>
                        </p:par>
                      </p:childTnLst>
                    </p:cTn>
                  </p:par>
                  <p:par>
                    <p:cTn id="63" fill="hold" nodeType="clickPar">
                      <p:stCondLst>
                        <p:cond delay="indefinite"/>
                      </p:stCondLst>
                      <p:childTnLst>
                        <p:par>
                          <p:cTn id="64" fill="hold" nodeType="afterGroup">
                            <p:stCondLst>
                              <p:cond delay="0"/>
                            </p:stCondLst>
                            <p:childTnLst>
                              <p:par>
                                <p:cTn id="65" presetID="23" presetClass="entr" presetSubtype="16" fill="hold" grpId="0" nodeType="clickEffect">
                                  <p:stCondLst>
                                    <p:cond delay="0"/>
                                  </p:stCondLst>
                                  <p:childTnLst>
                                    <p:set>
                                      <p:cBhvr>
                                        <p:cTn id="66" dur="1" fill="hold">
                                          <p:stCondLst>
                                            <p:cond delay="0"/>
                                          </p:stCondLst>
                                        </p:cTn>
                                        <p:tgtEl>
                                          <p:spTgt spid="13315"/>
                                        </p:tgtEl>
                                        <p:attrNameLst>
                                          <p:attrName>style.visibility</p:attrName>
                                        </p:attrNameLst>
                                      </p:cBhvr>
                                      <p:to>
                                        <p:strVal val="visible"/>
                                      </p:to>
                                    </p:set>
                                    <p:anim calcmode="lin" valueType="num">
                                      <p:cBhvr>
                                        <p:cTn id="67" dur="500" fill="hold"/>
                                        <p:tgtEl>
                                          <p:spTgt spid="13315"/>
                                        </p:tgtEl>
                                        <p:attrNameLst>
                                          <p:attrName>ppt_w</p:attrName>
                                        </p:attrNameLst>
                                      </p:cBhvr>
                                      <p:tavLst>
                                        <p:tav tm="0">
                                          <p:val>
                                            <p:fltVal val="0"/>
                                          </p:val>
                                        </p:tav>
                                        <p:tav tm="100000">
                                          <p:val>
                                            <p:strVal val="#ppt_w"/>
                                          </p:val>
                                        </p:tav>
                                      </p:tavLst>
                                    </p:anim>
                                    <p:anim calcmode="lin" valueType="num">
                                      <p:cBhvr>
                                        <p:cTn id="68" dur="500" fill="hold"/>
                                        <p:tgtEl>
                                          <p:spTgt spid="133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9245" grpId="0"/>
      <p:bldP spid="6" grpId="0"/>
      <p:bldP spid="13315" grpId="0"/>
      <p:bldP spid="20489" grpId="0"/>
      <p:bldP spid="20490" grpId="0"/>
      <p:bldP spid="13339" grpId="0"/>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4"/>
          <p:cNvGrpSpPr/>
          <p:nvPr>
            <p:custDataLst>
              <p:tags r:id="rId1"/>
            </p:custDataLst>
          </p:nvPr>
        </p:nvGrpSpPr>
        <p:grpSpPr>
          <a:xfrm>
            <a:off x="898684" y="1172052"/>
            <a:ext cx="707708" cy="1313021"/>
            <a:chOff x="3234" y="2850"/>
            <a:chExt cx="1365" cy="2808"/>
          </a:xfrm>
        </p:grpSpPr>
        <p:grpSp>
          <p:nvGrpSpPr>
            <p:cNvPr id="30813" name="Group 5"/>
            <p:cNvGrpSpPr/>
            <p:nvPr>
              <p:custDataLst>
                <p:tags r:id="rId100"/>
              </p:custDataLst>
            </p:nvPr>
          </p:nvGrpSpPr>
          <p:grpSpPr>
            <a:xfrm>
              <a:off x="3234" y="2850"/>
              <a:ext cx="1365" cy="1092"/>
              <a:chOff x="3234" y="2850"/>
              <a:chExt cx="1365" cy="1092"/>
            </a:xfrm>
          </p:grpSpPr>
          <p:grpSp>
            <p:nvGrpSpPr>
              <p:cNvPr id="30819" name="Group 6"/>
              <p:cNvGrpSpPr/>
              <p:nvPr>
                <p:custDataLst>
                  <p:tags r:id="rId106"/>
                </p:custDataLst>
              </p:nvPr>
            </p:nvGrpSpPr>
            <p:grpSpPr>
              <a:xfrm>
                <a:off x="3339" y="2850"/>
                <a:ext cx="1260" cy="1092"/>
                <a:chOff x="5859" y="1914"/>
                <a:chExt cx="1260" cy="1092"/>
              </a:xfrm>
            </p:grpSpPr>
            <p:sp>
              <p:nvSpPr>
                <p:cNvPr id="30824" name="Rectangle 7"/>
                <p:cNvSpPr/>
                <p:nvPr>
                  <p:custDataLst>
                    <p:tags r:id="rId111"/>
                  </p:custDataLst>
                </p:nvPr>
              </p:nvSpPr>
              <p:spPr>
                <a:xfrm>
                  <a:off x="5966" y="1914"/>
                  <a:ext cx="1153" cy="156"/>
                </a:xfrm>
                <a:prstGeom prst="rect">
                  <a:avLst/>
                </a:prstGeom>
                <a:solidFill>
                  <a:srgbClr val="FFFFFF"/>
                </a:solidFill>
                <a:ln w="9525" cap="flat" cmpd="sng">
                  <a:solidFill>
                    <a:srgbClr val="000000"/>
                  </a:solidFill>
                  <a:prstDash val="solid"/>
                  <a:miter/>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825" name="Rectangle 8"/>
                <p:cNvSpPr/>
                <p:nvPr>
                  <p:custDataLst>
                    <p:tags r:id="rId112"/>
                  </p:custDataLst>
                </p:nvPr>
              </p:nvSpPr>
              <p:spPr>
                <a:xfrm>
                  <a:off x="5885" y="2060"/>
                  <a:ext cx="104" cy="946"/>
                </a:xfrm>
                <a:prstGeom prst="rect">
                  <a:avLst/>
                </a:prstGeom>
                <a:solidFill>
                  <a:srgbClr val="FFFFFF"/>
                </a:solidFill>
                <a:ln w="9525" cap="flat" cmpd="sng">
                  <a:solidFill>
                    <a:srgbClr val="000000"/>
                  </a:solidFill>
                  <a:prstDash val="solid"/>
                  <a:miter/>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nvGrpSpPr>
                <p:cNvPr id="30826" name="Group 9"/>
                <p:cNvGrpSpPr/>
                <p:nvPr>
                  <p:custDataLst>
                    <p:tags r:id="rId113"/>
                  </p:custDataLst>
                </p:nvPr>
              </p:nvGrpSpPr>
              <p:grpSpPr>
                <a:xfrm>
                  <a:off x="5859" y="1914"/>
                  <a:ext cx="157" cy="215"/>
                  <a:chOff x="2940" y="5220"/>
                  <a:chExt cx="165" cy="195"/>
                </a:xfrm>
              </p:grpSpPr>
              <p:sp>
                <p:nvSpPr>
                  <p:cNvPr id="30827" name="Rectangle 10"/>
                  <p:cNvSpPr/>
                  <p:nvPr>
                    <p:custDataLst>
                      <p:tags r:id="rId114"/>
                    </p:custDataLst>
                  </p:nvPr>
                </p:nvSpPr>
                <p:spPr>
                  <a:xfrm>
                    <a:off x="2940" y="5220"/>
                    <a:ext cx="143" cy="143"/>
                  </a:xfrm>
                  <a:prstGeom prst="rect">
                    <a:avLst/>
                  </a:prstGeom>
                  <a:solidFill>
                    <a:srgbClr val="FFFFFF"/>
                  </a:solidFill>
                  <a:ln w="9525">
                    <a:noFill/>
                  </a:ln>
                </p:spPr>
                <p:txBody>
                  <a:bodyPr/>
                  <a:lstStyle/>
                  <a:p>
                    <a:endParaRPr lang="zh-CN" altLang="en-US" sz="2100">
                      <a:latin typeface="宋体" panose="02010600030101010101" pitchFamily="2" charset="-122"/>
                      <a:ea typeface="宋体" panose="02010600030101010101" pitchFamily="2" charset="-122"/>
                    </a:endParaRPr>
                  </a:p>
                </p:txBody>
              </p:sp>
              <p:sp>
                <p:nvSpPr>
                  <p:cNvPr id="30828" name="Freeform 11"/>
                  <p:cNvSpPr/>
                  <p:nvPr>
                    <p:custDataLst>
                      <p:tags r:id="rId115"/>
                    </p:custDataLst>
                  </p:nvPr>
                </p:nvSpPr>
                <p:spPr>
                  <a:xfrm>
                    <a:off x="2966" y="5226"/>
                    <a:ext cx="139" cy="189"/>
                  </a:xfrm>
                  <a:custGeom>
                    <a:avLst/>
                    <a:gdLst>
                      <a:gd name="txL" fmla="*/ 0 w 139"/>
                      <a:gd name="txT" fmla="*/ 0 h 189"/>
                      <a:gd name="txR" fmla="*/ 139 w 139"/>
                      <a:gd name="txB" fmla="*/ 189 h 189"/>
                    </a:gdLst>
                    <a:ahLst/>
                    <a:cxnLst>
                      <a:cxn ang="0">
                        <a:pos x="139" y="0"/>
                      </a:cxn>
                      <a:cxn ang="0">
                        <a:pos x="73" y="6"/>
                      </a:cxn>
                      <a:cxn ang="0">
                        <a:pos x="28" y="36"/>
                      </a:cxn>
                      <a:cxn ang="0">
                        <a:pos x="4" y="93"/>
                      </a:cxn>
                      <a:cxn ang="0">
                        <a:pos x="1" y="189"/>
                      </a:cxn>
                    </a:cxnLst>
                    <a:rect l="txL" t="txT" r="txR" b="txB"/>
                    <a:pathLst>
                      <a:path w="139" h="189">
                        <a:moveTo>
                          <a:pt x="139" y="0"/>
                        </a:moveTo>
                        <a:cubicBezTo>
                          <a:pt x="115" y="0"/>
                          <a:pt x="91" y="0"/>
                          <a:pt x="73" y="6"/>
                        </a:cubicBezTo>
                        <a:cubicBezTo>
                          <a:pt x="55" y="12"/>
                          <a:pt x="39" y="22"/>
                          <a:pt x="28" y="36"/>
                        </a:cubicBezTo>
                        <a:cubicBezTo>
                          <a:pt x="17" y="50"/>
                          <a:pt x="8" y="68"/>
                          <a:pt x="4" y="93"/>
                        </a:cubicBezTo>
                        <a:cubicBezTo>
                          <a:pt x="0" y="118"/>
                          <a:pt x="2" y="169"/>
                          <a:pt x="1" y="189"/>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829" name="Freeform 12"/>
                  <p:cNvSpPr/>
                  <p:nvPr>
                    <p:custDataLst>
                      <p:tags r:id="rId116"/>
                    </p:custDataLst>
                  </p:nvPr>
                </p:nvSpPr>
                <p:spPr>
                  <a:xfrm>
                    <a:off x="3023" y="5280"/>
                    <a:ext cx="61" cy="99"/>
                  </a:xfrm>
                  <a:custGeom>
                    <a:avLst/>
                    <a:gdLst>
                      <a:gd name="txL" fmla="*/ 0 w 61"/>
                      <a:gd name="txT" fmla="*/ 0 h 99"/>
                      <a:gd name="txR" fmla="*/ 61 w 61"/>
                      <a:gd name="txB" fmla="*/ 99 h 99"/>
                    </a:gdLst>
                    <a:ahLst/>
                    <a:cxnLst>
                      <a:cxn ang="0">
                        <a:pos x="61" y="0"/>
                      </a:cxn>
                      <a:cxn ang="0">
                        <a:pos x="10" y="24"/>
                      </a:cxn>
                      <a:cxn ang="0">
                        <a:pos x="1" y="99"/>
                      </a:cxn>
                    </a:cxnLst>
                    <a:rect l="txL" t="txT" r="txR" b="txB"/>
                    <a:pathLst>
                      <a:path w="61" h="99">
                        <a:moveTo>
                          <a:pt x="61" y="0"/>
                        </a:moveTo>
                        <a:cubicBezTo>
                          <a:pt x="52" y="4"/>
                          <a:pt x="20" y="8"/>
                          <a:pt x="10" y="24"/>
                        </a:cubicBezTo>
                        <a:cubicBezTo>
                          <a:pt x="0" y="40"/>
                          <a:pt x="3" y="83"/>
                          <a:pt x="1" y="99"/>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grpSp>
            <p:nvGrpSpPr>
              <p:cNvPr id="30820" name="Group 13"/>
              <p:cNvGrpSpPr/>
              <p:nvPr>
                <p:custDataLst>
                  <p:tags r:id="rId107"/>
                </p:custDataLst>
              </p:nvPr>
            </p:nvGrpSpPr>
            <p:grpSpPr>
              <a:xfrm>
                <a:off x="3234" y="3318"/>
                <a:ext cx="420" cy="468"/>
                <a:chOff x="7710" y="6780"/>
                <a:chExt cx="328" cy="212"/>
              </a:xfrm>
            </p:grpSpPr>
            <p:sp>
              <p:nvSpPr>
                <p:cNvPr id="30821" name="AutoShape 14"/>
                <p:cNvSpPr/>
                <p:nvPr>
                  <p:custDataLst>
                    <p:tags r:id="rId108"/>
                  </p:custDataLst>
                </p:nvPr>
              </p:nvSpPr>
              <p:spPr>
                <a:xfrm>
                  <a:off x="7734" y="6895"/>
                  <a:ext cx="272" cy="28"/>
                </a:xfrm>
                <a:prstGeom prst="roundRect">
                  <a:avLst>
                    <a:gd name="adj" fmla="val 50000"/>
                  </a:avLst>
                </a:prstGeom>
                <a:gradFill rotWithShape="1">
                  <a:gsLst>
                    <a:gs pos="0">
                      <a:srgbClr val="FFFFFF"/>
                    </a:gs>
                    <a:gs pos="100000">
                      <a:srgbClr val="808080"/>
                    </a:gs>
                  </a:gsLst>
                  <a:lin ang="0" scaled="1"/>
                </a:gra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822" name="AutoShape 15"/>
                <p:cNvSpPr/>
                <p:nvPr>
                  <p:custDataLst>
                    <p:tags r:id="rId109"/>
                  </p:custDataLst>
                </p:nvPr>
              </p:nvSpPr>
              <p:spPr>
                <a:xfrm>
                  <a:off x="7710" y="6780"/>
                  <a:ext cx="328" cy="212"/>
                </a:xfrm>
                <a:custGeom>
                  <a:avLst/>
                  <a:gdLst>
                    <a:gd name="txL" fmla="*/ 3622 w 21600"/>
                    <a:gd name="txT" fmla="*/ 3566 h 21600"/>
                    <a:gd name="txR" fmla="*/ 17978 w 21600"/>
                    <a:gd name="txB" fmla="*/ 18034 h 21600"/>
                  </a:gdLst>
                  <a:ahLst/>
                  <a:cxnLst>
                    <a:cxn ang="0">
                      <a:pos x="0" y="0"/>
                    </a:cxn>
                    <a:cxn ang="0">
                      <a:pos x="0" y="0"/>
                    </a:cxn>
                    <a:cxn ang="0">
                      <a:pos x="0" y="0"/>
                    </a:cxn>
                    <a:cxn ang="0">
                      <a:pos x="0" y="0"/>
                    </a:cxn>
                  </a:cxnLst>
                  <a:rect l="txL" t="txT" r="txR" b="txB"/>
                  <a:pathLst>
                    <a:path w="21600" h="21600">
                      <a:moveTo>
                        <a:pt x="0" y="0"/>
                      </a:moveTo>
                      <a:lnTo>
                        <a:pt x="3622" y="21600"/>
                      </a:lnTo>
                      <a:lnTo>
                        <a:pt x="17978" y="21600"/>
                      </a:lnTo>
                      <a:lnTo>
                        <a:pt x="21600" y="0"/>
                      </a:lnTo>
                      <a:lnTo>
                        <a:pt x="0" y="0"/>
                      </a:lnTo>
                      <a:close/>
                    </a:path>
                  </a:pathLst>
                </a:custGeom>
                <a:gradFill rotWithShape="1">
                  <a:gsLst>
                    <a:gs pos="0">
                      <a:srgbClr val="FFFFFF">
                        <a:alpha val="100000"/>
                      </a:srgbClr>
                    </a:gs>
                    <a:gs pos="100000">
                      <a:srgbClr val="808080">
                        <a:alpha val="100000"/>
                      </a:srgbClr>
                    </a:gs>
                  </a:gsLst>
                  <a:lin ang="0" scaled="1"/>
                </a:gradFill>
                <a:ln w="9525" cap="flat" cmpd="sng">
                  <a:solidFill>
                    <a:srgbClr val="000000">
                      <a:alpha val="100000"/>
                    </a:srgbClr>
                  </a:solidFill>
                  <a:prstDash val="solid"/>
                  <a:miter lim="800000"/>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823" name="AutoShape 16"/>
                <p:cNvSpPr/>
                <p:nvPr>
                  <p:custDataLst>
                    <p:tags r:id="rId110"/>
                  </p:custDataLst>
                </p:nvPr>
              </p:nvSpPr>
              <p:spPr>
                <a:xfrm flipH="1">
                  <a:off x="7730" y="6869"/>
                  <a:ext cx="285" cy="23"/>
                </a:xfrm>
                <a:prstGeom prst="roundRect">
                  <a:avLst>
                    <a:gd name="adj" fmla="val 50000"/>
                  </a:avLst>
                </a:prstGeom>
                <a:gradFill rotWithShape="1">
                  <a:gsLst>
                    <a:gs pos="0">
                      <a:srgbClr val="FFFFFF"/>
                    </a:gs>
                    <a:gs pos="100000">
                      <a:srgbClr val="808080"/>
                    </a:gs>
                  </a:gsLst>
                  <a:lin ang="0" scaled="1"/>
                </a:gra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grpSp>
          <p:nvGrpSpPr>
            <p:cNvPr id="30814" name="Group 17"/>
            <p:cNvGrpSpPr/>
            <p:nvPr>
              <p:custDataLst>
                <p:tags r:id="rId101"/>
              </p:custDataLst>
            </p:nvPr>
          </p:nvGrpSpPr>
          <p:grpSpPr>
            <a:xfrm>
              <a:off x="3234" y="3474"/>
              <a:ext cx="420" cy="2184"/>
              <a:chOff x="4832" y="1026"/>
              <a:chExt cx="238" cy="1466"/>
            </a:xfrm>
          </p:grpSpPr>
          <p:sp>
            <p:nvSpPr>
              <p:cNvPr id="30815" name="AutoShape 18"/>
              <p:cNvSpPr/>
              <p:nvPr>
                <p:custDataLst>
                  <p:tags r:id="rId102"/>
                </p:custDataLst>
              </p:nvPr>
            </p:nvSpPr>
            <p:spPr>
              <a:xfrm>
                <a:off x="4832" y="1026"/>
                <a:ext cx="238" cy="28"/>
              </a:xfrm>
              <a:prstGeom prst="roundRect">
                <a:avLst>
                  <a:gd name="adj" fmla="val 50000"/>
                </a:avLst>
              </a:prstGeom>
              <a:solidFill>
                <a:srgbClr val="FFFFFF"/>
              </a:soli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816" name="Line 19"/>
              <p:cNvSpPr/>
              <p:nvPr>
                <p:custDataLst>
                  <p:tags r:id="rId103"/>
                </p:custDataLst>
              </p:nvPr>
            </p:nvSpPr>
            <p:spPr>
              <a:xfrm flipH="1">
                <a:off x="4838" y="1043"/>
                <a:ext cx="0" cy="1297"/>
              </a:xfrm>
              <a:prstGeom prst="line">
                <a:avLst/>
              </a:prstGeom>
              <a:ln w="9525" cap="flat" cmpd="sng">
                <a:solidFill>
                  <a:srgbClr val="000000"/>
                </a:solidFill>
                <a:prstDash val="solid"/>
                <a:headEnd type="none" w="med" len="med"/>
                <a:tailEnd type="none" w="med" len="med"/>
              </a:ln>
            </p:spPr>
            <p:txBody>
              <a:bodyPr/>
              <a:lstStyle/>
              <a:p>
                <a:endParaRPr/>
              </a:p>
            </p:txBody>
          </p:sp>
          <p:sp>
            <p:nvSpPr>
              <p:cNvPr id="30817" name="Line 20"/>
              <p:cNvSpPr/>
              <p:nvPr>
                <p:custDataLst>
                  <p:tags r:id="rId104"/>
                </p:custDataLst>
              </p:nvPr>
            </p:nvSpPr>
            <p:spPr>
              <a:xfrm flipH="1">
                <a:off x="5062" y="1043"/>
                <a:ext cx="0" cy="1297"/>
              </a:xfrm>
              <a:prstGeom prst="line">
                <a:avLst/>
              </a:prstGeom>
              <a:ln w="9525" cap="flat" cmpd="sng">
                <a:solidFill>
                  <a:srgbClr val="000000"/>
                </a:solidFill>
                <a:prstDash val="solid"/>
                <a:headEnd type="none" w="med" len="med"/>
                <a:tailEnd type="none" w="med" len="med"/>
              </a:ln>
            </p:spPr>
            <p:txBody>
              <a:bodyPr/>
              <a:lstStyle/>
              <a:p>
                <a:endParaRPr/>
              </a:p>
            </p:txBody>
          </p:sp>
          <p:sp>
            <p:nvSpPr>
              <p:cNvPr id="30818" name="AutoShape 21"/>
              <p:cNvSpPr/>
              <p:nvPr>
                <p:custDataLst>
                  <p:tags r:id="rId105"/>
                </p:custDataLst>
              </p:nvPr>
            </p:nvSpPr>
            <p:spPr>
              <a:xfrm flipV="1">
                <a:off x="4837" y="2146"/>
                <a:ext cx="223" cy="346"/>
              </a:xfrm>
              <a:custGeom>
                <a:avLst/>
                <a:gdLst>
                  <a:gd name="txL" fmla="*/ 0 w 21600"/>
                  <a:gd name="txT" fmla="*/ 0 h 21600"/>
                  <a:gd name="txR" fmla="*/ 21600 w 21600"/>
                  <a:gd name="txB" fmla="*/ 7741 h 21600"/>
                </a:gdLst>
                <a:ahLst/>
                <a:cxnLst>
                  <a:cxn ang="0">
                    <a:pos x="0" y="0"/>
                  </a:cxn>
                  <a:cxn ang="0">
                    <a:pos x="0" y="0"/>
                  </a:cxn>
                  <a:cxn ang="0">
                    <a:pos x="0" y="0"/>
                  </a:cxn>
                  <a:cxn ang="0">
                    <a:pos x="0" y="0"/>
                  </a:cxn>
                </a:cxnLst>
                <a:rect l="txL" t="txT" r="txR" b="txB"/>
                <a:pathLst>
                  <a:path w="21600" h="21600">
                    <a:moveTo>
                      <a:pt x="0" y="10814"/>
                    </a:moveTo>
                    <a:cubicBezTo>
                      <a:pt x="0" y="10809"/>
                      <a:pt x="0" y="10804"/>
                      <a:pt x="0" y="10800"/>
                    </a:cubicBezTo>
                    <a:cubicBezTo>
                      <a:pt x="0" y="4835"/>
                      <a:pt x="4835" y="0"/>
                      <a:pt x="10800" y="0"/>
                    </a:cubicBezTo>
                    <a:cubicBezTo>
                      <a:pt x="16764" y="0"/>
                      <a:pt x="21600" y="4835"/>
                      <a:pt x="21600" y="10800"/>
                    </a:cubicBezTo>
                    <a:cubicBezTo>
                      <a:pt x="21600" y="10804"/>
                      <a:pt x="21599" y="10809"/>
                      <a:pt x="21599" y="10814"/>
                    </a:cubicBezTo>
                    <a:cubicBezTo>
                      <a:pt x="21599" y="10809"/>
                      <a:pt x="21600" y="10804"/>
                      <a:pt x="21600" y="10800"/>
                    </a:cubicBezTo>
                    <a:cubicBezTo>
                      <a:pt x="21600" y="4835"/>
                      <a:pt x="16764" y="0"/>
                      <a:pt x="10800" y="0"/>
                    </a:cubicBezTo>
                    <a:cubicBezTo>
                      <a:pt x="4835" y="0"/>
                      <a:pt x="0" y="4835"/>
                      <a:pt x="0" y="10800"/>
                    </a:cubicBezTo>
                    <a:cubicBezTo>
                      <a:pt x="-1" y="10804"/>
                      <a:pt x="0" y="10809"/>
                      <a:pt x="0" y="10814"/>
                    </a:cubicBezTo>
                    <a:close/>
                  </a:path>
                </a:pathLst>
              </a:custGeom>
              <a:solidFill>
                <a:srgbClr val="FFFFFF">
                  <a:alpha val="100000"/>
                </a:srgbClr>
              </a:solidFill>
              <a:ln w="9525" cap="flat" cmpd="sng">
                <a:solidFill>
                  <a:srgbClr val="000000">
                    <a:alpha val="100000"/>
                  </a:srgbClr>
                </a:solidFill>
                <a:prstDash val="solid"/>
                <a:miter lim="800000"/>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sp>
        <p:nvSpPr>
          <p:cNvPr id="30723" name="矩形 19"/>
          <p:cNvSpPr/>
          <p:nvPr>
            <p:custDataLst>
              <p:tags r:id="rId2"/>
            </p:custDataLst>
          </p:nvPr>
        </p:nvSpPr>
        <p:spPr>
          <a:xfrm>
            <a:off x="1292543" y="1509712"/>
            <a:ext cx="2055495" cy="391478"/>
          </a:xfrm>
          <a:prstGeom prst="rect">
            <a:avLst/>
          </a:prstGeom>
          <a:noFill/>
          <a:ln w="9525">
            <a:noFill/>
          </a:ln>
        </p:spPr>
        <p:txBody>
          <a:bodyPr wrap="square" lIns="68580" tIns="34290" rIns="68580" bIns="34290">
            <a:spAutoFit/>
          </a:bodyPr>
          <a:lstStyle/>
          <a:p>
            <a:pPr>
              <a:spcBef>
                <a:spcPct val="50000"/>
              </a:spcBef>
            </a:pPr>
            <a:r>
              <a:rPr lang="zh-CN" altLang="en-US" sz="2100" b="1">
                <a:solidFill>
                  <a:srgbClr val="0000FF"/>
                </a:solidFill>
                <a:latin typeface="宋体" panose="02010600030101010101" pitchFamily="2" charset="-122"/>
                <a:ea typeface="宋体" panose="02010600030101010101" pitchFamily="2" charset="-122"/>
              </a:rPr>
              <a:t>优点：装置简单</a:t>
            </a:r>
          </a:p>
        </p:txBody>
      </p:sp>
      <p:grpSp>
        <p:nvGrpSpPr>
          <p:cNvPr id="30724" name="Group 4"/>
          <p:cNvGrpSpPr/>
          <p:nvPr>
            <p:custDataLst>
              <p:tags r:id="rId3"/>
            </p:custDataLst>
          </p:nvPr>
        </p:nvGrpSpPr>
        <p:grpSpPr>
          <a:xfrm>
            <a:off x="762953" y="2828449"/>
            <a:ext cx="720566" cy="1460659"/>
            <a:chOff x="1869" y="3630"/>
            <a:chExt cx="1890" cy="2808"/>
          </a:xfrm>
        </p:grpSpPr>
        <p:grpSp>
          <p:nvGrpSpPr>
            <p:cNvPr id="30786" name="Group 5"/>
            <p:cNvGrpSpPr/>
            <p:nvPr>
              <p:custDataLst>
                <p:tags r:id="rId73"/>
              </p:custDataLst>
            </p:nvPr>
          </p:nvGrpSpPr>
          <p:grpSpPr>
            <a:xfrm>
              <a:off x="1869" y="4254"/>
              <a:ext cx="1470" cy="2184"/>
              <a:chOff x="1757" y="1190"/>
              <a:chExt cx="462" cy="644"/>
            </a:xfrm>
          </p:grpSpPr>
          <p:sp>
            <p:nvSpPr>
              <p:cNvPr id="30798" name="Rectangle 6"/>
              <p:cNvSpPr/>
              <p:nvPr>
                <p:custDataLst>
                  <p:tags r:id="rId85"/>
                </p:custDataLst>
              </p:nvPr>
            </p:nvSpPr>
            <p:spPr>
              <a:xfrm>
                <a:off x="1881" y="1328"/>
                <a:ext cx="214" cy="57"/>
              </a:xfrm>
              <a:prstGeom prst="rect">
                <a:avLst/>
              </a:prstGeom>
              <a:solidFill>
                <a:srgbClr val="FFFFFF">
                  <a:alpha val="0"/>
                </a:srgbClr>
              </a:solidFill>
              <a:ln w="9525">
                <a:noFill/>
              </a:ln>
            </p:spPr>
            <p:txBody>
              <a:bodyPr/>
              <a:lstStyle/>
              <a:p>
                <a:endParaRPr lang="zh-CN" altLang="en-US" sz="2100">
                  <a:latin typeface="宋体" panose="02010600030101010101" pitchFamily="2" charset="-122"/>
                  <a:ea typeface="宋体" panose="02010600030101010101" pitchFamily="2" charset="-122"/>
                </a:endParaRPr>
              </a:p>
            </p:txBody>
          </p:sp>
          <p:sp>
            <p:nvSpPr>
              <p:cNvPr id="30799" name="Line 7"/>
              <p:cNvSpPr/>
              <p:nvPr>
                <p:custDataLst>
                  <p:tags r:id="rId86"/>
                </p:custDataLst>
              </p:nvPr>
            </p:nvSpPr>
            <p:spPr>
              <a:xfrm flipH="1">
                <a:off x="1763" y="1369"/>
                <a:ext cx="128" cy="378"/>
              </a:xfrm>
              <a:prstGeom prst="line">
                <a:avLst/>
              </a:prstGeom>
              <a:ln w="9525" cap="flat" cmpd="sng">
                <a:solidFill>
                  <a:srgbClr val="000000"/>
                </a:solidFill>
                <a:prstDash val="solid"/>
                <a:headEnd type="none" w="med" len="med"/>
                <a:tailEnd type="none" w="med" len="med"/>
              </a:ln>
            </p:spPr>
            <p:txBody>
              <a:bodyPr/>
              <a:lstStyle/>
              <a:p>
                <a:endParaRPr/>
              </a:p>
            </p:txBody>
          </p:sp>
          <p:sp>
            <p:nvSpPr>
              <p:cNvPr id="30800" name="Line 8"/>
              <p:cNvSpPr/>
              <p:nvPr>
                <p:custDataLst>
                  <p:tags r:id="rId87"/>
                </p:custDataLst>
              </p:nvPr>
            </p:nvSpPr>
            <p:spPr>
              <a:xfrm>
                <a:off x="2083" y="1369"/>
                <a:ext cx="128" cy="378"/>
              </a:xfrm>
              <a:prstGeom prst="line">
                <a:avLst/>
              </a:prstGeom>
              <a:ln w="9525" cap="flat" cmpd="sng">
                <a:solidFill>
                  <a:srgbClr val="000000"/>
                </a:solidFill>
                <a:prstDash val="solid"/>
                <a:headEnd type="none" w="med" len="med"/>
                <a:tailEnd type="none" w="med" len="med"/>
              </a:ln>
            </p:spPr>
            <p:txBody>
              <a:bodyPr/>
              <a:lstStyle/>
              <a:p>
                <a:endParaRPr/>
              </a:p>
            </p:txBody>
          </p:sp>
          <p:sp>
            <p:nvSpPr>
              <p:cNvPr id="30801" name="Freeform 9"/>
              <p:cNvSpPr/>
              <p:nvPr>
                <p:custDataLst>
                  <p:tags r:id="rId88"/>
                </p:custDataLst>
              </p:nvPr>
            </p:nvSpPr>
            <p:spPr>
              <a:xfrm>
                <a:off x="1889" y="1322"/>
                <a:ext cx="14" cy="55"/>
              </a:xfrm>
              <a:custGeom>
                <a:avLst/>
                <a:gdLst>
                  <a:gd name="txL" fmla="*/ 0 w 21"/>
                  <a:gd name="txT" fmla="*/ 0 h 90"/>
                  <a:gd name="txR" fmla="*/ 21 w 21"/>
                  <a:gd name="txB" fmla="*/ 90 h 90"/>
                </a:gdLst>
                <a:ahLst/>
                <a:cxnLst>
                  <a:cxn ang="0">
                    <a:pos x="1" y="0"/>
                  </a:cxn>
                  <a:cxn ang="0">
                    <a:pos x="1" y="1"/>
                  </a:cxn>
                  <a:cxn ang="0">
                    <a:pos x="0" y="1"/>
                  </a:cxn>
                </a:cxnLst>
                <a:rect l="txL" t="txT" r="txR" b="txB"/>
                <a:pathLst>
                  <a:path w="21" h="90">
                    <a:moveTo>
                      <a:pt x="21" y="0"/>
                    </a:moveTo>
                    <a:cubicBezTo>
                      <a:pt x="19" y="10"/>
                      <a:pt x="18" y="21"/>
                      <a:pt x="15" y="36"/>
                    </a:cubicBezTo>
                    <a:cubicBezTo>
                      <a:pt x="12" y="51"/>
                      <a:pt x="6" y="70"/>
                      <a:pt x="0" y="90"/>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802" name="Freeform 10"/>
              <p:cNvSpPr/>
              <p:nvPr>
                <p:custDataLst>
                  <p:tags r:id="rId89"/>
                </p:custDataLst>
              </p:nvPr>
            </p:nvSpPr>
            <p:spPr>
              <a:xfrm flipH="1">
                <a:off x="2073" y="1322"/>
                <a:ext cx="14" cy="55"/>
              </a:xfrm>
              <a:custGeom>
                <a:avLst/>
                <a:gdLst>
                  <a:gd name="txL" fmla="*/ 0 w 21"/>
                  <a:gd name="txT" fmla="*/ 0 h 90"/>
                  <a:gd name="txR" fmla="*/ 21 w 21"/>
                  <a:gd name="txB" fmla="*/ 90 h 90"/>
                </a:gdLst>
                <a:ahLst/>
                <a:cxnLst>
                  <a:cxn ang="0">
                    <a:pos x="1" y="0"/>
                  </a:cxn>
                  <a:cxn ang="0">
                    <a:pos x="1" y="1"/>
                  </a:cxn>
                  <a:cxn ang="0">
                    <a:pos x="0" y="1"/>
                  </a:cxn>
                </a:cxnLst>
                <a:rect l="txL" t="txT" r="txR" b="txB"/>
                <a:pathLst>
                  <a:path w="21" h="90">
                    <a:moveTo>
                      <a:pt x="21" y="0"/>
                    </a:moveTo>
                    <a:cubicBezTo>
                      <a:pt x="19" y="10"/>
                      <a:pt x="18" y="21"/>
                      <a:pt x="15" y="36"/>
                    </a:cubicBezTo>
                    <a:cubicBezTo>
                      <a:pt x="12" y="51"/>
                      <a:pt x="6" y="70"/>
                      <a:pt x="0" y="90"/>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nvGrpSpPr>
              <p:cNvPr id="30803" name="Group 11"/>
              <p:cNvGrpSpPr/>
              <p:nvPr>
                <p:custDataLst>
                  <p:tags r:id="rId90"/>
                </p:custDataLst>
              </p:nvPr>
            </p:nvGrpSpPr>
            <p:grpSpPr>
              <a:xfrm>
                <a:off x="1864" y="1190"/>
                <a:ext cx="246" cy="75"/>
                <a:chOff x="1864" y="1145"/>
                <a:chExt cx="246" cy="75"/>
              </a:xfrm>
            </p:grpSpPr>
            <p:sp>
              <p:nvSpPr>
                <p:cNvPr id="30809" name="Rectangle 12"/>
                <p:cNvSpPr/>
                <p:nvPr>
                  <p:custDataLst>
                    <p:tags r:id="rId96"/>
                  </p:custDataLst>
                </p:nvPr>
              </p:nvSpPr>
              <p:spPr>
                <a:xfrm>
                  <a:off x="1871" y="1172"/>
                  <a:ext cx="233" cy="35"/>
                </a:xfrm>
                <a:prstGeom prst="rect">
                  <a:avLst/>
                </a:prstGeom>
                <a:solidFill>
                  <a:srgbClr val="FFFFFF">
                    <a:alpha val="0"/>
                  </a:srgbClr>
                </a:solidFill>
                <a:ln w="9525">
                  <a:noFill/>
                </a:ln>
              </p:spPr>
              <p:txBody>
                <a:bodyPr/>
                <a:lstStyle/>
                <a:p>
                  <a:endParaRPr lang="zh-CN" altLang="en-US" sz="2100">
                    <a:latin typeface="宋体" panose="02010600030101010101" pitchFamily="2" charset="-122"/>
                    <a:ea typeface="宋体" panose="02010600030101010101" pitchFamily="2" charset="-122"/>
                  </a:endParaRPr>
                </a:p>
              </p:txBody>
            </p:sp>
            <p:sp>
              <p:nvSpPr>
                <p:cNvPr id="30810" name="Freeform 13"/>
                <p:cNvSpPr/>
                <p:nvPr>
                  <p:custDataLst>
                    <p:tags r:id="rId97"/>
                  </p:custDataLst>
                </p:nvPr>
              </p:nvSpPr>
              <p:spPr>
                <a:xfrm>
                  <a:off x="1875" y="1162"/>
                  <a:ext cx="29" cy="51"/>
                </a:xfrm>
                <a:custGeom>
                  <a:avLst/>
                  <a:gdLst>
                    <a:gd name="txL" fmla="*/ 0 w 44"/>
                    <a:gd name="txT" fmla="*/ 0 h 84"/>
                    <a:gd name="txR" fmla="*/ 44 w 44"/>
                    <a:gd name="txB" fmla="*/ 84 h 84"/>
                  </a:gdLst>
                  <a:ahLst/>
                  <a:cxnLst>
                    <a:cxn ang="0">
                      <a:pos x="1" y="1"/>
                    </a:cxn>
                    <a:cxn ang="0">
                      <a:pos x="1" y="1"/>
                    </a:cxn>
                    <a:cxn ang="0">
                      <a:pos x="1" y="1"/>
                    </a:cxn>
                    <a:cxn ang="0">
                      <a:pos x="0" y="0"/>
                    </a:cxn>
                  </a:cxnLst>
                  <a:rect l="txL" t="txT" r="txR" b="txB"/>
                  <a:pathLst>
                    <a:path w="44" h="84">
                      <a:moveTo>
                        <a:pt x="42" y="84"/>
                      </a:moveTo>
                      <a:cubicBezTo>
                        <a:pt x="43" y="71"/>
                        <a:pt x="44" y="58"/>
                        <a:pt x="42" y="48"/>
                      </a:cubicBezTo>
                      <a:cubicBezTo>
                        <a:pt x="40" y="38"/>
                        <a:pt x="37" y="29"/>
                        <a:pt x="30" y="21"/>
                      </a:cubicBezTo>
                      <a:cubicBezTo>
                        <a:pt x="23" y="13"/>
                        <a:pt x="6" y="4"/>
                        <a:pt x="0" y="0"/>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811" name="Freeform 14"/>
                <p:cNvSpPr/>
                <p:nvPr>
                  <p:custDataLst>
                    <p:tags r:id="rId98"/>
                  </p:custDataLst>
                </p:nvPr>
              </p:nvSpPr>
              <p:spPr>
                <a:xfrm>
                  <a:off x="2073" y="1162"/>
                  <a:ext cx="29" cy="58"/>
                </a:xfrm>
                <a:custGeom>
                  <a:avLst/>
                  <a:gdLst>
                    <a:gd name="txL" fmla="*/ 0 w 44"/>
                    <a:gd name="txT" fmla="*/ 0 h 96"/>
                    <a:gd name="txR" fmla="*/ 44 w 44"/>
                    <a:gd name="txB" fmla="*/ 96 h 96"/>
                  </a:gdLst>
                  <a:ahLst/>
                  <a:cxnLst>
                    <a:cxn ang="0">
                      <a:pos x="0" y="1"/>
                    </a:cxn>
                    <a:cxn ang="0">
                      <a:pos x="1" y="1"/>
                    </a:cxn>
                    <a:cxn ang="0">
                      <a:pos x="1" y="1"/>
                    </a:cxn>
                    <a:cxn ang="0">
                      <a:pos x="1" y="0"/>
                    </a:cxn>
                  </a:cxnLst>
                  <a:rect l="txL" t="txT" r="txR" b="txB"/>
                  <a:pathLst>
                    <a:path w="44" h="96">
                      <a:moveTo>
                        <a:pt x="0" y="96"/>
                      </a:moveTo>
                      <a:cubicBezTo>
                        <a:pt x="0" y="88"/>
                        <a:pt x="0" y="60"/>
                        <a:pt x="2" y="48"/>
                      </a:cubicBezTo>
                      <a:cubicBezTo>
                        <a:pt x="4" y="36"/>
                        <a:pt x="7" y="29"/>
                        <a:pt x="14" y="21"/>
                      </a:cubicBezTo>
                      <a:cubicBezTo>
                        <a:pt x="21" y="13"/>
                        <a:pt x="38" y="4"/>
                        <a:pt x="44" y="0"/>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812" name="AutoShape 15"/>
                <p:cNvSpPr/>
                <p:nvPr>
                  <p:custDataLst>
                    <p:tags r:id="rId99"/>
                  </p:custDataLst>
                </p:nvPr>
              </p:nvSpPr>
              <p:spPr>
                <a:xfrm>
                  <a:off x="1864" y="1145"/>
                  <a:ext cx="246" cy="17"/>
                </a:xfrm>
                <a:prstGeom prst="roundRect">
                  <a:avLst>
                    <a:gd name="adj" fmla="val 50000"/>
                  </a:avLst>
                </a:prstGeom>
                <a:solidFill>
                  <a:srgbClr val="FFFFFF"/>
                </a:soli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nvGrpSpPr>
              <p:cNvPr id="30804" name="Group 16"/>
              <p:cNvGrpSpPr/>
              <p:nvPr>
                <p:custDataLst>
                  <p:tags r:id="rId91"/>
                </p:custDataLst>
              </p:nvPr>
            </p:nvGrpSpPr>
            <p:grpSpPr>
              <a:xfrm>
                <a:off x="1903" y="1253"/>
                <a:ext cx="170" cy="95"/>
                <a:chOff x="1903" y="1208"/>
                <a:chExt cx="171" cy="111"/>
              </a:xfrm>
            </p:grpSpPr>
            <p:sp>
              <p:nvSpPr>
                <p:cNvPr id="30807" name="Line 17"/>
                <p:cNvSpPr/>
                <p:nvPr>
                  <p:custDataLst>
                    <p:tags r:id="rId94"/>
                  </p:custDataLst>
                </p:nvPr>
              </p:nvSpPr>
              <p:spPr>
                <a:xfrm flipH="1">
                  <a:off x="1903" y="1208"/>
                  <a:ext cx="0" cy="105"/>
                </a:xfrm>
                <a:prstGeom prst="line">
                  <a:avLst/>
                </a:prstGeom>
                <a:ln w="9525" cap="flat" cmpd="sng">
                  <a:solidFill>
                    <a:srgbClr val="000000"/>
                  </a:solidFill>
                  <a:prstDash val="solid"/>
                  <a:headEnd type="none" w="med" len="med"/>
                  <a:tailEnd type="none" w="med" len="med"/>
                </a:ln>
              </p:spPr>
              <p:txBody>
                <a:bodyPr/>
                <a:lstStyle/>
                <a:p>
                  <a:endParaRPr/>
                </a:p>
              </p:txBody>
            </p:sp>
            <p:sp>
              <p:nvSpPr>
                <p:cNvPr id="30808" name="Line 18"/>
                <p:cNvSpPr/>
                <p:nvPr>
                  <p:custDataLst>
                    <p:tags r:id="rId95"/>
                  </p:custDataLst>
                </p:nvPr>
              </p:nvSpPr>
              <p:spPr>
                <a:xfrm flipH="1">
                  <a:off x="2074" y="1208"/>
                  <a:ext cx="0" cy="111"/>
                </a:xfrm>
                <a:prstGeom prst="line">
                  <a:avLst/>
                </a:prstGeom>
                <a:ln w="9525" cap="flat" cmpd="sng">
                  <a:solidFill>
                    <a:srgbClr val="000000"/>
                  </a:solidFill>
                  <a:prstDash val="solid"/>
                  <a:headEnd type="none" w="med" len="med"/>
                  <a:tailEnd type="none" w="med" len="med"/>
                </a:ln>
              </p:spPr>
              <p:txBody>
                <a:bodyPr/>
                <a:lstStyle/>
                <a:p>
                  <a:endParaRPr/>
                </a:p>
              </p:txBody>
            </p:sp>
          </p:grpSp>
          <p:sp>
            <p:nvSpPr>
              <p:cNvPr id="30805" name="Freeform 19"/>
              <p:cNvSpPr/>
              <p:nvPr>
                <p:custDataLst>
                  <p:tags r:id="rId92"/>
                </p:custDataLst>
              </p:nvPr>
            </p:nvSpPr>
            <p:spPr>
              <a:xfrm>
                <a:off x="1901" y="1700"/>
                <a:ext cx="318" cy="134"/>
              </a:xfrm>
              <a:custGeom>
                <a:avLst/>
                <a:gdLst>
                  <a:gd name="txL" fmla="*/ 0 w 318"/>
                  <a:gd name="txT" fmla="*/ 0 h 134"/>
                  <a:gd name="txR" fmla="*/ 318 w 318"/>
                  <a:gd name="txB" fmla="*/ 134 h 134"/>
                </a:gdLst>
                <a:ahLst/>
                <a:cxnLst>
                  <a:cxn ang="0">
                    <a:pos x="294" y="0"/>
                  </a:cxn>
                  <a:cxn ang="0">
                    <a:pos x="312" y="51"/>
                  </a:cxn>
                  <a:cxn ang="0">
                    <a:pos x="312" y="102"/>
                  </a:cxn>
                  <a:cxn ang="0">
                    <a:pos x="276" y="129"/>
                  </a:cxn>
                  <a:cxn ang="0">
                    <a:pos x="219" y="132"/>
                  </a:cxn>
                  <a:cxn ang="0">
                    <a:pos x="0" y="132"/>
                  </a:cxn>
                </a:cxnLst>
                <a:rect l="txL" t="txT" r="txR" b="txB"/>
                <a:pathLst>
                  <a:path w="318" h="134">
                    <a:moveTo>
                      <a:pt x="294" y="0"/>
                    </a:moveTo>
                    <a:cubicBezTo>
                      <a:pt x="297" y="8"/>
                      <a:pt x="309" y="34"/>
                      <a:pt x="312" y="51"/>
                    </a:cubicBezTo>
                    <a:cubicBezTo>
                      <a:pt x="315" y="68"/>
                      <a:pt x="318" y="89"/>
                      <a:pt x="312" y="102"/>
                    </a:cubicBezTo>
                    <a:cubicBezTo>
                      <a:pt x="306" y="115"/>
                      <a:pt x="291" y="124"/>
                      <a:pt x="276" y="129"/>
                    </a:cubicBezTo>
                    <a:cubicBezTo>
                      <a:pt x="261" y="134"/>
                      <a:pt x="265" y="131"/>
                      <a:pt x="219" y="132"/>
                    </a:cubicBezTo>
                    <a:cubicBezTo>
                      <a:pt x="173" y="133"/>
                      <a:pt x="36" y="132"/>
                      <a:pt x="0" y="132"/>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806" name="Freeform 20"/>
              <p:cNvSpPr/>
              <p:nvPr>
                <p:custDataLst>
                  <p:tags r:id="rId93"/>
                </p:custDataLst>
              </p:nvPr>
            </p:nvSpPr>
            <p:spPr>
              <a:xfrm flipH="1">
                <a:off x="1757" y="1700"/>
                <a:ext cx="318" cy="134"/>
              </a:xfrm>
              <a:custGeom>
                <a:avLst/>
                <a:gdLst>
                  <a:gd name="txL" fmla="*/ 0 w 318"/>
                  <a:gd name="txT" fmla="*/ 0 h 134"/>
                  <a:gd name="txR" fmla="*/ 318 w 318"/>
                  <a:gd name="txB" fmla="*/ 134 h 134"/>
                </a:gdLst>
                <a:ahLst/>
                <a:cxnLst>
                  <a:cxn ang="0">
                    <a:pos x="294" y="0"/>
                  </a:cxn>
                  <a:cxn ang="0">
                    <a:pos x="312" y="51"/>
                  </a:cxn>
                  <a:cxn ang="0">
                    <a:pos x="312" y="102"/>
                  </a:cxn>
                  <a:cxn ang="0">
                    <a:pos x="276" y="129"/>
                  </a:cxn>
                  <a:cxn ang="0">
                    <a:pos x="219" y="132"/>
                  </a:cxn>
                  <a:cxn ang="0">
                    <a:pos x="0" y="132"/>
                  </a:cxn>
                </a:cxnLst>
                <a:rect l="txL" t="txT" r="txR" b="txB"/>
                <a:pathLst>
                  <a:path w="318" h="134">
                    <a:moveTo>
                      <a:pt x="294" y="0"/>
                    </a:moveTo>
                    <a:cubicBezTo>
                      <a:pt x="297" y="8"/>
                      <a:pt x="309" y="34"/>
                      <a:pt x="312" y="51"/>
                    </a:cubicBezTo>
                    <a:cubicBezTo>
                      <a:pt x="315" y="68"/>
                      <a:pt x="318" y="89"/>
                      <a:pt x="312" y="102"/>
                    </a:cubicBezTo>
                    <a:cubicBezTo>
                      <a:pt x="306" y="115"/>
                      <a:pt x="291" y="124"/>
                      <a:pt x="276" y="129"/>
                    </a:cubicBezTo>
                    <a:cubicBezTo>
                      <a:pt x="261" y="134"/>
                      <a:pt x="265" y="131"/>
                      <a:pt x="219" y="132"/>
                    </a:cubicBezTo>
                    <a:cubicBezTo>
                      <a:pt x="173" y="133"/>
                      <a:pt x="36" y="132"/>
                      <a:pt x="0" y="132"/>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nvGrpSpPr>
            <p:cNvPr id="30787" name="Group 21"/>
            <p:cNvGrpSpPr/>
            <p:nvPr>
              <p:custDataLst>
                <p:tags r:id="rId74"/>
              </p:custDataLst>
            </p:nvPr>
          </p:nvGrpSpPr>
          <p:grpSpPr>
            <a:xfrm>
              <a:off x="2499" y="3630"/>
              <a:ext cx="1260" cy="1092"/>
              <a:chOff x="5859" y="1914"/>
              <a:chExt cx="1260" cy="1092"/>
            </a:xfrm>
          </p:grpSpPr>
          <p:sp>
            <p:nvSpPr>
              <p:cNvPr id="30792" name="Rectangle 22"/>
              <p:cNvSpPr/>
              <p:nvPr>
                <p:custDataLst>
                  <p:tags r:id="rId79"/>
                </p:custDataLst>
              </p:nvPr>
            </p:nvSpPr>
            <p:spPr>
              <a:xfrm>
                <a:off x="5966" y="1914"/>
                <a:ext cx="1153" cy="156"/>
              </a:xfrm>
              <a:prstGeom prst="rect">
                <a:avLst/>
              </a:prstGeom>
              <a:solidFill>
                <a:srgbClr val="FFFFFF"/>
              </a:solidFill>
              <a:ln w="9525" cap="flat" cmpd="sng">
                <a:solidFill>
                  <a:srgbClr val="000000"/>
                </a:solidFill>
                <a:prstDash val="solid"/>
                <a:miter/>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93" name="Rectangle 23"/>
              <p:cNvSpPr/>
              <p:nvPr>
                <p:custDataLst>
                  <p:tags r:id="rId80"/>
                </p:custDataLst>
              </p:nvPr>
            </p:nvSpPr>
            <p:spPr>
              <a:xfrm>
                <a:off x="5885" y="2060"/>
                <a:ext cx="104" cy="946"/>
              </a:xfrm>
              <a:prstGeom prst="rect">
                <a:avLst/>
              </a:prstGeom>
              <a:solidFill>
                <a:srgbClr val="FFFFFF"/>
              </a:solidFill>
              <a:ln w="9525" cap="flat" cmpd="sng">
                <a:solidFill>
                  <a:srgbClr val="000000"/>
                </a:solidFill>
                <a:prstDash val="solid"/>
                <a:miter/>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nvGrpSpPr>
              <p:cNvPr id="30794" name="Group 24"/>
              <p:cNvGrpSpPr/>
              <p:nvPr>
                <p:custDataLst>
                  <p:tags r:id="rId81"/>
                </p:custDataLst>
              </p:nvPr>
            </p:nvGrpSpPr>
            <p:grpSpPr>
              <a:xfrm>
                <a:off x="5859" y="1914"/>
                <a:ext cx="157" cy="215"/>
                <a:chOff x="2940" y="5220"/>
                <a:chExt cx="165" cy="195"/>
              </a:xfrm>
            </p:grpSpPr>
            <p:sp>
              <p:nvSpPr>
                <p:cNvPr id="30795" name="Rectangle 25"/>
                <p:cNvSpPr/>
                <p:nvPr>
                  <p:custDataLst>
                    <p:tags r:id="rId82"/>
                  </p:custDataLst>
                </p:nvPr>
              </p:nvSpPr>
              <p:spPr>
                <a:xfrm>
                  <a:off x="2940" y="5220"/>
                  <a:ext cx="143" cy="143"/>
                </a:xfrm>
                <a:prstGeom prst="rect">
                  <a:avLst/>
                </a:prstGeom>
                <a:solidFill>
                  <a:srgbClr val="FFFFFF"/>
                </a:solidFill>
                <a:ln w="9525">
                  <a:noFill/>
                </a:ln>
              </p:spPr>
              <p:txBody>
                <a:bodyPr/>
                <a:lstStyle/>
                <a:p>
                  <a:endParaRPr lang="zh-CN" altLang="en-US" sz="2100">
                    <a:latin typeface="宋体" panose="02010600030101010101" pitchFamily="2" charset="-122"/>
                    <a:ea typeface="宋体" panose="02010600030101010101" pitchFamily="2" charset="-122"/>
                  </a:endParaRPr>
                </a:p>
              </p:txBody>
            </p:sp>
            <p:sp>
              <p:nvSpPr>
                <p:cNvPr id="30796" name="Freeform 26"/>
                <p:cNvSpPr/>
                <p:nvPr>
                  <p:custDataLst>
                    <p:tags r:id="rId83"/>
                  </p:custDataLst>
                </p:nvPr>
              </p:nvSpPr>
              <p:spPr>
                <a:xfrm>
                  <a:off x="2966" y="5226"/>
                  <a:ext cx="139" cy="189"/>
                </a:xfrm>
                <a:custGeom>
                  <a:avLst/>
                  <a:gdLst>
                    <a:gd name="txL" fmla="*/ 0 w 139"/>
                    <a:gd name="txT" fmla="*/ 0 h 189"/>
                    <a:gd name="txR" fmla="*/ 139 w 139"/>
                    <a:gd name="txB" fmla="*/ 189 h 189"/>
                  </a:gdLst>
                  <a:ahLst/>
                  <a:cxnLst>
                    <a:cxn ang="0">
                      <a:pos x="139" y="0"/>
                    </a:cxn>
                    <a:cxn ang="0">
                      <a:pos x="73" y="6"/>
                    </a:cxn>
                    <a:cxn ang="0">
                      <a:pos x="28" y="36"/>
                    </a:cxn>
                    <a:cxn ang="0">
                      <a:pos x="4" y="93"/>
                    </a:cxn>
                    <a:cxn ang="0">
                      <a:pos x="1" y="189"/>
                    </a:cxn>
                  </a:cxnLst>
                  <a:rect l="txL" t="txT" r="txR" b="txB"/>
                  <a:pathLst>
                    <a:path w="139" h="189">
                      <a:moveTo>
                        <a:pt x="139" y="0"/>
                      </a:moveTo>
                      <a:cubicBezTo>
                        <a:pt x="115" y="0"/>
                        <a:pt x="91" y="0"/>
                        <a:pt x="73" y="6"/>
                      </a:cubicBezTo>
                      <a:cubicBezTo>
                        <a:pt x="55" y="12"/>
                        <a:pt x="39" y="22"/>
                        <a:pt x="28" y="36"/>
                      </a:cubicBezTo>
                      <a:cubicBezTo>
                        <a:pt x="17" y="50"/>
                        <a:pt x="8" y="68"/>
                        <a:pt x="4" y="93"/>
                      </a:cubicBezTo>
                      <a:cubicBezTo>
                        <a:pt x="0" y="118"/>
                        <a:pt x="2" y="169"/>
                        <a:pt x="1" y="189"/>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97" name="Freeform 27"/>
                <p:cNvSpPr/>
                <p:nvPr>
                  <p:custDataLst>
                    <p:tags r:id="rId84"/>
                  </p:custDataLst>
                </p:nvPr>
              </p:nvSpPr>
              <p:spPr>
                <a:xfrm>
                  <a:off x="3023" y="5280"/>
                  <a:ext cx="61" cy="99"/>
                </a:xfrm>
                <a:custGeom>
                  <a:avLst/>
                  <a:gdLst>
                    <a:gd name="txL" fmla="*/ 0 w 61"/>
                    <a:gd name="txT" fmla="*/ 0 h 99"/>
                    <a:gd name="txR" fmla="*/ 61 w 61"/>
                    <a:gd name="txB" fmla="*/ 99 h 99"/>
                  </a:gdLst>
                  <a:ahLst/>
                  <a:cxnLst>
                    <a:cxn ang="0">
                      <a:pos x="61" y="0"/>
                    </a:cxn>
                    <a:cxn ang="0">
                      <a:pos x="10" y="24"/>
                    </a:cxn>
                    <a:cxn ang="0">
                      <a:pos x="1" y="99"/>
                    </a:cxn>
                  </a:cxnLst>
                  <a:rect l="txL" t="txT" r="txR" b="txB"/>
                  <a:pathLst>
                    <a:path w="61" h="99">
                      <a:moveTo>
                        <a:pt x="61" y="0"/>
                      </a:moveTo>
                      <a:cubicBezTo>
                        <a:pt x="52" y="4"/>
                        <a:pt x="20" y="8"/>
                        <a:pt x="10" y="24"/>
                      </a:cubicBezTo>
                      <a:cubicBezTo>
                        <a:pt x="0" y="40"/>
                        <a:pt x="3" y="83"/>
                        <a:pt x="1" y="99"/>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grpSp>
          <p:nvGrpSpPr>
            <p:cNvPr id="30788" name="Group 28"/>
            <p:cNvGrpSpPr/>
            <p:nvPr>
              <p:custDataLst>
                <p:tags r:id="rId75"/>
              </p:custDataLst>
            </p:nvPr>
          </p:nvGrpSpPr>
          <p:grpSpPr>
            <a:xfrm>
              <a:off x="2184" y="3942"/>
              <a:ext cx="840" cy="468"/>
              <a:chOff x="7710" y="6780"/>
              <a:chExt cx="328" cy="212"/>
            </a:xfrm>
          </p:grpSpPr>
          <p:sp>
            <p:nvSpPr>
              <p:cNvPr id="30789" name="AutoShape 29"/>
              <p:cNvSpPr/>
              <p:nvPr>
                <p:custDataLst>
                  <p:tags r:id="rId76"/>
                </p:custDataLst>
              </p:nvPr>
            </p:nvSpPr>
            <p:spPr>
              <a:xfrm>
                <a:off x="7734" y="6895"/>
                <a:ext cx="272" cy="28"/>
              </a:xfrm>
              <a:prstGeom prst="roundRect">
                <a:avLst>
                  <a:gd name="adj" fmla="val 50000"/>
                </a:avLst>
              </a:prstGeom>
              <a:gradFill rotWithShape="1">
                <a:gsLst>
                  <a:gs pos="0">
                    <a:srgbClr val="FFFFFF"/>
                  </a:gs>
                  <a:gs pos="100000">
                    <a:srgbClr val="808080"/>
                  </a:gs>
                </a:gsLst>
                <a:lin ang="0" scaled="1"/>
              </a:gra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90" name="AutoShape 30"/>
              <p:cNvSpPr/>
              <p:nvPr>
                <p:custDataLst>
                  <p:tags r:id="rId77"/>
                </p:custDataLst>
              </p:nvPr>
            </p:nvSpPr>
            <p:spPr>
              <a:xfrm>
                <a:off x="7710" y="6780"/>
                <a:ext cx="328" cy="212"/>
              </a:xfrm>
              <a:custGeom>
                <a:avLst/>
                <a:gdLst>
                  <a:gd name="txL" fmla="*/ 3622 w 21600"/>
                  <a:gd name="txT" fmla="*/ 3566 h 21600"/>
                  <a:gd name="txR" fmla="*/ 17978 w 21600"/>
                  <a:gd name="txB" fmla="*/ 18034 h 21600"/>
                </a:gdLst>
                <a:ahLst/>
                <a:cxnLst>
                  <a:cxn ang="0">
                    <a:pos x="0" y="0"/>
                  </a:cxn>
                  <a:cxn ang="0">
                    <a:pos x="0" y="0"/>
                  </a:cxn>
                  <a:cxn ang="0">
                    <a:pos x="0" y="0"/>
                  </a:cxn>
                  <a:cxn ang="0">
                    <a:pos x="0" y="0"/>
                  </a:cxn>
                </a:cxnLst>
                <a:rect l="txL" t="txT" r="txR" b="txB"/>
                <a:pathLst>
                  <a:path w="21600" h="21600">
                    <a:moveTo>
                      <a:pt x="0" y="0"/>
                    </a:moveTo>
                    <a:lnTo>
                      <a:pt x="3622" y="21600"/>
                    </a:lnTo>
                    <a:lnTo>
                      <a:pt x="17978" y="21600"/>
                    </a:lnTo>
                    <a:lnTo>
                      <a:pt x="21600" y="0"/>
                    </a:lnTo>
                    <a:lnTo>
                      <a:pt x="0" y="0"/>
                    </a:lnTo>
                    <a:close/>
                  </a:path>
                </a:pathLst>
              </a:custGeom>
              <a:gradFill rotWithShape="1">
                <a:gsLst>
                  <a:gs pos="0">
                    <a:srgbClr val="FFFFFF">
                      <a:alpha val="100000"/>
                    </a:srgbClr>
                  </a:gs>
                  <a:gs pos="100000">
                    <a:srgbClr val="808080">
                      <a:alpha val="100000"/>
                    </a:srgbClr>
                  </a:gs>
                </a:gsLst>
                <a:lin ang="0" scaled="1"/>
              </a:gradFill>
              <a:ln w="9525" cap="flat" cmpd="sng">
                <a:solidFill>
                  <a:srgbClr val="000000">
                    <a:alpha val="100000"/>
                  </a:srgbClr>
                </a:solidFill>
                <a:prstDash val="solid"/>
                <a:miter lim="800000"/>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91" name="AutoShape 31"/>
              <p:cNvSpPr/>
              <p:nvPr>
                <p:custDataLst>
                  <p:tags r:id="rId78"/>
                </p:custDataLst>
              </p:nvPr>
            </p:nvSpPr>
            <p:spPr>
              <a:xfrm flipH="1">
                <a:off x="7730" y="6869"/>
                <a:ext cx="285" cy="23"/>
              </a:xfrm>
              <a:prstGeom prst="roundRect">
                <a:avLst>
                  <a:gd name="adj" fmla="val 50000"/>
                </a:avLst>
              </a:prstGeom>
              <a:gradFill rotWithShape="1">
                <a:gsLst>
                  <a:gs pos="0">
                    <a:srgbClr val="FFFFFF"/>
                  </a:gs>
                  <a:gs pos="100000">
                    <a:srgbClr val="808080"/>
                  </a:gs>
                </a:gsLst>
                <a:lin ang="0" scaled="1"/>
              </a:gra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sp>
        <p:nvSpPr>
          <p:cNvPr id="30725" name="矩形 48"/>
          <p:cNvSpPr/>
          <p:nvPr>
            <p:custDataLst>
              <p:tags r:id="rId4"/>
            </p:custDataLst>
          </p:nvPr>
        </p:nvSpPr>
        <p:spPr>
          <a:xfrm>
            <a:off x="1606391" y="3031808"/>
            <a:ext cx="2162175" cy="1522571"/>
          </a:xfrm>
          <a:prstGeom prst="rect">
            <a:avLst/>
          </a:prstGeom>
          <a:noFill/>
          <a:ln w="9525">
            <a:noFill/>
          </a:ln>
        </p:spPr>
        <p:txBody>
          <a:bodyPr wrap="square" lIns="68580" tIns="34290" rIns="68580" bIns="34290">
            <a:spAutoFit/>
          </a:bodyPr>
          <a:lstStyle/>
          <a:p>
            <a:pPr fontAlgn="auto">
              <a:lnSpc>
                <a:spcPct val="150000"/>
              </a:lnSpc>
              <a:spcBef>
                <a:spcPct val="0"/>
              </a:spcBef>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缺点：不方便添加液体，不能控制反应的进行</a:t>
            </a:r>
          </a:p>
        </p:txBody>
      </p:sp>
      <p:pic>
        <p:nvPicPr>
          <p:cNvPr id="30726" name="Picture 4" descr="t0101fa6722d46bc01d"/>
          <p:cNvPicPr>
            <a:picLocks noChangeAspect="1"/>
          </p:cNvPicPr>
          <p:nvPr>
            <p:custDataLst>
              <p:tags r:id="rId5"/>
            </p:custDataLst>
          </p:nvPr>
        </p:nvPicPr>
        <p:blipFill>
          <a:blip r:embed="rId118"/>
          <a:stretch>
            <a:fillRect/>
          </a:stretch>
        </p:blipFill>
        <p:spPr>
          <a:xfrm>
            <a:off x="4394835" y="1023462"/>
            <a:ext cx="1211580" cy="1598771"/>
          </a:xfrm>
          <a:prstGeom prst="rect">
            <a:avLst/>
          </a:prstGeom>
          <a:noFill/>
          <a:ln w="9525">
            <a:noFill/>
          </a:ln>
        </p:spPr>
      </p:pic>
      <p:sp>
        <p:nvSpPr>
          <p:cNvPr id="30727" name="矩形 50"/>
          <p:cNvSpPr/>
          <p:nvPr>
            <p:custDataLst>
              <p:tags r:id="rId6"/>
            </p:custDataLst>
          </p:nvPr>
        </p:nvSpPr>
        <p:spPr>
          <a:xfrm>
            <a:off x="5690976" y="1298910"/>
            <a:ext cx="2576667" cy="392415"/>
          </a:xfrm>
          <a:prstGeom prst="rect">
            <a:avLst/>
          </a:prstGeom>
          <a:noFill/>
          <a:ln w="9525">
            <a:noFill/>
          </a:ln>
        </p:spPr>
        <p:txBody>
          <a:bodyPr wrap="none" lIns="68580" tIns="34290" rIns="68580" bIns="34290">
            <a:spAutoFit/>
          </a:bodyPr>
          <a:lstStyle/>
          <a:p>
            <a:pPr>
              <a:spcBef>
                <a:spcPct val="50000"/>
              </a:spcBef>
            </a:pPr>
            <a:r>
              <a:rPr lang="zh-CN" altLang="en-US" sz="2100" b="1">
                <a:solidFill>
                  <a:srgbClr val="0000FF"/>
                </a:solidFill>
                <a:latin typeface="宋体" panose="02010600030101010101" pitchFamily="2" charset="-122"/>
                <a:ea typeface="宋体" panose="02010600030101010101" pitchFamily="2" charset="-122"/>
              </a:rPr>
              <a:t>优点：方便添加液体</a:t>
            </a:r>
          </a:p>
        </p:txBody>
      </p:sp>
      <p:sp>
        <p:nvSpPr>
          <p:cNvPr id="30728" name="矩形 51"/>
          <p:cNvSpPr/>
          <p:nvPr>
            <p:custDataLst>
              <p:tags r:id="rId7"/>
            </p:custDataLst>
          </p:nvPr>
        </p:nvSpPr>
        <p:spPr>
          <a:xfrm>
            <a:off x="5452145" y="1852780"/>
            <a:ext cx="3389389" cy="392415"/>
          </a:xfrm>
          <a:prstGeom prst="rect">
            <a:avLst/>
          </a:prstGeom>
          <a:noFill/>
          <a:ln w="9525">
            <a:noFill/>
          </a:ln>
        </p:spPr>
        <p:txBody>
          <a:bodyPr wrap="none" lIns="68580" tIns="34290" rIns="68580" bIns="34290">
            <a:spAutoFit/>
          </a:bodyPr>
          <a:lstStyle/>
          <a:p>
            <a:pPr>
              <a:spcBef>
                <a:spcPct val="50000"/>
              </a:spcBef>
            </a:pPr>
            <a:r>
              <a:rPr lang="zh-CN" altLang="en-US" sz="2100" b="1">
                <a:solidFill>
                  <a:srgbClr val="FF0000"/>
                </a:solidFill>
                <a:latin typeface="宋体" panose="02010600030101010101" pitchFamily="2" charset="-122"/>
                <a:ea typeface="宋体" panose="02010600030101010101" pitchFamily="2" charset="-122"/>
              </a:rPr>
              <a:t>缺点：不能控制反应的进行</a:t>
            </a:r>
          </a:p>
        </p:txBody>
      </p:sp>
      <p:grpSp>
        <p:nvGrpSpPr>
          <p:cNvPr id="30729" name="Group 4"/>
          <p:cNvGrpSpPr/>
          <p:nvPr>
            <p:custDataLst>
              <p:tags r:id="rId8"/>
            </p:custDataLst>
          </p:nvPr>
        </p:nvGrpSpPr>
        <p:grpSpPr>
          <a:xfrm>
            <a:off x="4565809" y="2877979"/>
            <a:ext cx="947738" cy="1640205"/>
            <a:chOff x="4074" y="1758"/>
            <a:chExt cx="2100" cy="4992"/>
          </a:xfrm>
        </p:grpSpPr>
        <p:grpSp>
          <p:nvGrpSpPr>
            <p:cNvPr id="30732" name="Group 5"/>
            <p:cNvGrpSpPr/>
            <p:nvPr>
              <p:custDataLst>
                <p:tags r:id="rId19"/>
              </p:custDataLst>
            </p:nvPr>
          </p:nvGrpSpPr>
          <p:grpSpPr>
            <a:xfrm>
              <a:off x="4074" y="1758"/>
              <a:ext cx="1050" cy="3744"/>
              <a:chOff x="6944" y="8999"/>
              <a:chExt cx="592" cy="1746"/>
            </a:xfrm>
          </p:grpSpPr>
          <p:sp>
            <p:nvSpPr>
              <p:cNvPr id="30760" name="Oval 6"/>
              <p:cNvSpPr/>
              <p:nvPr>
                <p:custDataLst>
                  <p:tags r:id="rId47"/>
                </p:custDataLst>
              </p:nvPr>
            </p:nvSpPr>
            <p:spPr>
              <a:xfrm rot="-10800000" flipV="1">
                <a:off x="7086" y="9213"/>
                <a:ext cx="439" cy="439"/>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61" name="AutoShape 7"/>
              <p:cNvSpPr/>
              <p:nvPr>
                <p:custDataLst>
                  <p:tags r:id="rId48"/>
                </p:custDataLst>
              </p:nvPr>
            </p:nvSpPr>
            <p:spPr>
              <a:xfrm rot="5400000">
                <a:off x="7269" y="9121"/>
                <a:ext cx="61" cy="178"/>
              </a:xfrm>
              <a:prstGeom prst="leftBracket">
                <a:avLst>
                  <a:gd name="adj" fmla="val 0"/>
                </a:avLst>
              </a:prstGeom>
              <a:solidFill>
                <a:srgbClr val="FFFFFF"/>
              </a:soli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62" name="AutoShape 8"/>
              <p:cNvSpPr/>
              <p:nvPr>
                <p:custDataLst>
                  <p:tags r:id="rId49"/>
                </p:custDataLst>
              </p:nvPr>
            </p:nvSpPr>
            <p:spPr>
              <a:xfrm rot="-5400000" flipV="1">
                <a:off x="7276" y="9067"/>
                <a:ext cx="61" cy="153"/>
              </a:xfrm>
              <a:prstGeom prst="leftBracket">
                <a:avLst>
                  <a:gd name="adj" fmla="val 28170"/>
                </a:avLst>
              </a:prstGeom>
              <a:solidFill>
                <a:srgbClr val="FFFFFF"/>
              </a:soli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63" name="Line 9"/>
              <p:cNvSpPr/>
              <p:nvPr>
                <p:custDataLst>
                  <p:tags r:id="rId50"/>
                </p:custDataLst>
              </p:nvPr>
            </p:nvSpPr>
            <p:spPr>
              <a:xfrm>
                <a:off x="7251" y="9217"/>
                <a:ext cx="89" cy="0"/>
              </a:xfrm>
              <a:prstGeom prst="line">
                <a:avLst/>
              </a:prstGeom>
              <a:ln w="9525" cap="flat" cmpd="sng">
                <a:solidFill>
                  <a:srgbClr val="000000"/>
                </a:solidFill>
                <a:prstDash val="solid"/>
                <a:headEnd type="none" w="med" len="med"/>
                <a:tailEnd type="none" w="med" len="med"/>
              </a:ln>
            </p:spPr>
            <p:txBody>
              <a:bodyPr/>
              <a:lstStyle/>
              <a:p>
                <a:endParaRPr/>
              </a:p>
            </p:txBody>
          </p:sp>
          <p:sp>
            <p:nvSpPr>
              <p:cNvPr id="30764" name="AutoShape 10"/>
              <p:cNvSpPr/>
              <p:nvPr>
                <p:custDataLst>
                  <p:tags r:id="rId51"/>
                </p:custDataLst>
              </p:nvPr>
            </p:nvSpPr>
            <p:spPr>
              <a:xfrm rot="-6879706" flipV="1">
                <a:off x="6993" y="9194"/>
                <a:ext cx="462" cy="560"/>
              </a:xfrm>
              <a:custGeom>
                <a:avLst/>
                <a:gdLst>
                  <a:gd name="txL" fmla="*/ 4301 w 21600"/>
                  <a:gd name="txT" fmla="*/ 0 h 21600"/>
                  <a:gd name="txR" fmla="*/ 17299 w 21600"/>
                  <a:gd name="txB" fmla="*/ 2199 h 21600"/>
                </a:gdLst>
                <a:ahLst/>
                <a:cxnLst>
                  <a:cxn ang="0">
                    <a:pos x="0" y="0"/>
                  </a:cxn>
                  <a:cxn ang="0">
                    <a:pos x="0" y="0"/>
                  </a:cxn>
                  <a:cxn ang="0">
                    <a:pos x="0" y="0"/>
                  </a:cxn>
                  <a:cxn ang="0">
                    <a:pos x="0" y="0"/>
                  </a:cxn>
                </a:cxnLst>
                <a:rect l="txL" t="txT" r="txR" b="txB"/>
                <a:pathLst>
                  <a:path w="21600" h="21600">
                    <a:moveTo>
                      <a:pt x="6012" y="1156"/>
                    </a:moveTo>
                    <a:cubicBezTo>
                      <a:pt x="7500" y="417"/>
                      <a:pt x="9138" y="32"/>
                      <a:pt x="10800" y="33"/>
                    </a:cubicBezTo>
                    <a:cubicBezTo>
                      <a:pt x="12461" y="33"/>
                      <a:pt x="14099" y="417"/>
                      <a:pt x="15587" y="1156"/>
                    </a:cubicBezTo>
                    <a:lnTo>
                      <a:pt x="15602" y="1126"/>
                    </a:lnTo>
                    <a:cubicBezTo>
                      <a:pt x="14110" y="385"/>
                      <a:pt x="12466" y="-1"/>
                      <a:pt x="10799" y="0"/>
                    </a:cubicBezTo>
                    <a:cubicBezTo>
                      <a:pt x="9133" y="0"/>
                      <a:pt x="7489" y="385"/>
                      <a:pt x="5997" y="1126"/>
                    </a:cubicBezTo>
                    <a:lnTo>
                      <a:pt x="6012" y="1156"/>
                    </a:lnTo>
                    <a:close/>
                  </a:path>
                </a:pathLst>
              </a:custGeom>
              <a:solidFill>
                <a:srgbClr val="FFFFFF">
                  <a:alpha val="100000"/>
                </a:srgbClr>
              </a:solidFill>
              <a:ln w="9525" cap="flat" cmpd="sng">
                <a:solidFill>
                  <a:srgbClr val="000000">
                    <a:alpha val="100000"/>
                  </a:srgbClr>
                </a:solidFill>
                <a:prstDash val="solid"/>
                <a:miter lim="800000"/>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65" name="Oval 11"/>
              <p:cNvSpPr/>
              <p:nvPr>
                <p:custDataLst>
                  <p:tags r:id="rId52"/>
                </p:custDataLst>
              </p:nvPr>
            </p:nvSpPr>
            <p:spPr>
              <a:xfrm>
                <a:off x="7250" y="8999"/>
                <a:ext cx="105" cy="111"/>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66" name="Line 12"/>
              <p:cNvSpPr/>
              <p:nvPr>
                <p:custDataLst>
                  <p:tags r:id="rId53"/>
                </p:custDataLst>
              </p:nvPr>
            </p:nvSpPr>
            <p:spPr>
              <a:xfrm>
                <a:off x="7221" y="9105"/>
                <a:ext cx="171" cy="1"/>
              </a:xfrm>
              <a:prstGeom prst="line">
                <a:avLst/>
              </a:prstGeom>
              <a:ln w="9525" cap="flat" cmpd="sng">
                <a:solidFill>
                  <a:srgbClr val="000000"/>
                </a:solidFill>
                <a:prstDash val="solid"/>
                <a:headEnd type="none" w="med" len="med"/>
                <a:tailEnd type="none" w="med" len="med"/>
              </a:ln>
            </p:spPr>
            <p:txBody>
              <a:bodyPr/>
              <a:lstStyle/>
              <a:p>
                <a:endParaRPr/>
              </a:p>
            </p:txBody>
          </p:sp>
          <p:grpSp>
            <p:nvGrpSpPr>
              <p:cNvPr id="30767" name="Group 13"/>
              <p:cNvGrpSpPr/>
              <p:nvPr>
                <p:custDataLst>
                  <p:tags r:id="rId54"/>
                </p:custDataLst>
              </p:nvPr>
            </p:nvGrpSpPr>
            <p:grpSpPr>
              <a:xfrm rot="780000" flipH="1">
                <a:off x="7286" y="9060"/>
                <a:ext cx="55" cy="40"/>
                <a:chOff x="1213" y="10113"/>
                <a:chExt cx="96" cy="115"/>
              </a:xfrm>
            </p:grpSpPr>
            <p:sp>
              <p:nvSpPr>
                <p:cNvPr id="30784" name="Freeform 14"/>
                <p:cNvSpPr/>
                <p:nvPr>
                  <p:custDataLst>
                    <p:tags r:id="rId71"/>
                  </p:custDataLst>
                </p:nvPr>
              </p:nvSpPr>
              <p:spPr>
                <a:xfrm>
                  <a:off x="1213" y="10137"/>
                  <a:ext cx="96" cy="91"/>
                </a:xfrm>
                <a:custGeom>
                  <a:avLst/>
                  <a:gdLst>
                    <a:gd name="txL" fmla="*/ 0 w 490"/>
                    <a:gd name="txT" fmla="*/ 0 h 468"/>
                    <a:gd name="txR" fmla="*/ 490 w 490"/>
                    <a:gd name="txB" fmla="*/ 468 h 468"/>
                  </a:gdLst>
                  <a:ahLst/>
                  <a:cxnLst>
                    <a:cxn ang="0">
                      <a:pos x="0" y="0"/>
                    </a:cxn>
                    <a:cxn ang="0">
                      <a:pos x="0" y="0"/>
                    </a:cxn>
                    <a:cxn ang="0">
                      <a:pos x="0" y="0"/>
                    </a:cxn>
                  </a:cxnLst>
                  <a:rect l="txL" t="txT" r="txR" b="txB"/>
                  <a:pathLst>
                    <a:path w="490" h="468">
                      <a:moveTo>
                        <a:pt x="0" y="468"/>
                      </a:moveTo>
                      <a:cubicBezTo>
                        <a:pt x="0" y="468"/>
                        <a:pt x="366" y="0"/>
                        <a:pt x="439" y="0"/>
                      </a:cubicBezTo>
                      <a:cubicBezTo>
                        <a:pt x="490" y="266"/>
                        <a:pt x="475" y="234"/>
                        <a:pt x="439" y="468"/>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85" name="Oval 15"/>
                <p:cNvSpPr/>
                <p:nvPr>
                  <p:custDataLst>
                    <p:tags r:id="rId72"/>
                  </p:custDataLst>
                </p:nvPr>
              </p:nvSpPr>
              <p:spPr>
                <a:xfrm>
                  <a:off x="1285" y="10113"/>
                  <a:ext cx="15" cy="16"/>
                </a:xfrm>
                <a:prstGeom prst="ellipse">
                  <a:avLst/>
                </a:prstGeom>
                <a:solidFill>
                  <a:srgbClr val="FFFFFF"/>
                </a:solidFill>
                <a:ln w="2857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nvGrpSpPr>
              <p:cNvPr id="30768" name="Group 16"/>
              <p:cNvGrpSpPr/>
              <p:nvPr>
                <p:custDataLst>
                  <p:tags r:id="rId55"/>
                </p:custDataLst>
              </p:nvPr>
            </p:nvGrpSpPr>
            <p:grpSpPr>
              <a:xfrm>
                <a:off x="7188" y="9525"/>
                <a:ext cx="247" cy="156"/>
                <a:chOff x="2193" y="11385"/>
                <a:chExt cx="247" cy="156"/>
              </a:xfrm>
            </p:grpSpPr>
            <p:sp>
              <p:nvSpPr>
                <p:cNvPr id="30781" name="Rectangle 17"/>
                <p:cNvSpPr/>
                <p:nvPr>
                  <p:custDataLst>
                    <p:tags r:id="rId68"/>
                  </p:custDataLst>
                </p:nvPr>
              </p:nvSpPr>
              <p:spPr>
                <a:xfrm rot="5400000">
                  <a:off x="2243" y="11385"/>
                  <a:ext cx="143" cy="143"/>
                </a:xfrm>
                <a:prstGeom prst="rect">
                  <a:avLst/>
                </a:prstGeom>
                <a:solidFill>
                  <a:srgbClr val="FFFFFF"/>
                </a:solidFill>
                <a:ln w="9525">
                  <a:noFill/>
                </a:ln>
              </p:spPr>
              <p:txBody>
                <a:bodyPr/>
                <a:lstStyle/>
                <a:p>
                  <a:endParaRPr lang="zh-CN" altLang="en-US" sz="2100">
                    <a:latin typeface="宋体" panose="02010600030101010101" pitchFamily="2" charset="-122"/>
                    <a:ea typeface="宋体" panose="02010600030101010101" pitchFamily="2" charset="-122"/>
                  </a:endParaRPr>
                </a:p>
              </p:txBody>
            </p:sp>
            <p:sp>
              <p:nvSpPr>
                <p:cNvPr id="30782" name="Freeform 18"/>
                <p:cNvSpPr/>
                <p:nvPr>
                  <p:custDataLst>
                    <p:tags r:id="rId69"/>
                  </p:custDataLst>
                </p:nvPr>
              </p:nvSpPr>
              <p:spPr>
                <a:xfrm>
                  <a:off x="2367" y="11473"/>
                  <a:ext cx="73" cy="68"/>
                </a:xfrm>
                <a:custGeom>
                  <a:avLst/>
                  <a:gdLst>
                    <a:gd name="txL" fmla="*/ 0 w 73"/>
                    <a:gd name="txT" fmla="*/ 0 h 68"/>
                    <a:gd name="txR" fmla="*/ 73 w 73"/>
                    <a:gd name="txB" fmla="*/ 68 h 68"/>
                  </a:gdLst>
                  <a:ahLst/>
                  <a:cxnLst>
                    <a:cxn ang="0">
                      <a:pos x="0" y="68"/>
                    </a:cxn>
                    <a:cxn ang="0">
                      <a:pos x="6" y="41"/>
                    </a:cxn>
                    <a:cxn ang="0">
                      <a:pos x="24" y="32"/>
                    </a:cxn>
                    <a:cxn ang="0">
                      <a:pos x="73" y="0"/>
                    </a:cxn>
                  </a:cxnLst>
                  <a:rect l="txL" t="txT" r="txR" b="txB"/>
                  <a:pathLst>
                    <a:path w="73" h="68">
                      <a:moveTo>
                        <a:pt x="0" y="68"/>
                      </a:moveTo>
                      <a:cubicBezTo>
                        <a:pt x="1" y="57"/>
                        <a:pt x="2" y="47"/>
                        <a:pt x="6" y="41"/>
                      </a:cubicBezTo>
                      <a:cubicBezTo>
                        <a:pt x="10" y="35"/>
                        <a:pt x="13" y="39"/>
                        <a:pt x="24" y="32"/>
                      </a:cubicBezTo>
                      <a:cubicBezTo>
                        <a:pt x="35" y="25"/>
                        <a:pt x="63" y="7"/>
                        <a:pt x="73" y="0"/>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83" name="Freeform 19"/>
                <p:cNvSpPr/>
                <p:nvPr>
                  <p:custDataLst>
                    <p:tags r:id="rId70"/>
                  </p:custDataLst>
                </p:nvPr>
              </p:nvSpPr>
              <p:spPr>
                <a:xfrm flipH="1">
                  <a:off x="2193" y="11473"/>
                  <a:ext cx="73" cy="68"/>
                </a:xfrm>
                <a:custGeom>
                  <a:avLst/>
                  <a:gdLst>
                    <a:gd name="txL" fmla="*/ 0 w 73"/>
                    <a:gd name="txT" fmla="*/ 0 h 68"/>
                    <a:gd name="txR" fmla="*/ 73 w 73"/>
                    <a:gd name="txB" fmla="*/ 68 h 68"/>
                  </a:gdLst>
                  <a:ahLst/>
                  <a:cxnLst>
                    <a:cxn ang="0">
                      <a:pos x="0" y="68"/>
                    </a:cxn>
                    <a:cxn ang="0">
                      <a:pos x="6" y="41"/>
                    </a:cxn>
                    <a:cxn ang="0">
                      <a:pos x="24" y="32"/>
                    </a:cxn>
                    <a:cxn ang="0">
                      <a:pos x="73" y="0"/>
                    </a:cxn>
                  </a:cxnLst>
                  <a:rect l="txL" t="txT" r="txR" b="txB"/>
                  <a:pathLst>
                    <a:path w="73" h="68">
                      <a:moveTo>
                        <a:pt x="0" y="68"/>
                      </a:moveTo>
                      <a:cubicBezTo>
                        <a:pt x="1" y="57"/>
                        <a:pt x="2" y="47"/>
                        <a:pt x="6" y="41"/>
                      </a:cubicBezTo>
                      <a:cubicBezTo>
                        <a:pt x="10" y="35"/>
                        <a:pt x="13" y="39"/>
                        <a:pt x="24" y="32"/>
                      </a:cubicBezTo>
                      <a:cubicBezTo>
                        <a:pt x="35" y="25"/>
                        <a:pt x="63" y="7"/>
                        <a:pt x="73" y="0"/>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nvGrpSpPr>
              <p:cNvPr id="30769" name="Group 20"/>
              <p:cNvGrpSpPr/>
              <p:nvPr>
                <p:custDataLst>
                  <p:tags r:id="rId56"/>
                </p:custDataLst>
              </p:nvPr>
            </p:nvGrpSpPr>
            <p:grpSpPr>
              <a:xfrm>
                <a:off x="7275" y="9672"/>
                <a:ext cx="74" cy="1073"/>
                <a:chOff x="2288" y="11521"/>
                <a:chExt cx="67" cy="1408"/>
              </a:xfrm>
            </p:grpSpPr>
            <p:sp>
              <p:nvSpPr>
                <p:cNvPr id="30778" name="Line 21"/>
                <p:cNvSpPr/>
                <p:nvPr>
                  <p:custDataLst>
                    <p:tags r:id="rId65"/>
                  </p:custDataLst>
                </p:nvPr>
              </p:nvSpPr>
              <p:spPr>
                <a:xfrm flipH="1">
                  <a:off x="2291" y="11525"/>
                  <a:ext cx="0" cy="1404"/>
                </a:xfrm>
                <a:prstGeom prst="line">
                  <a:avLst/>
                </a:prstGeom>
                <a:ln w="9525" cap="flat" cmpd="sng">
                  <a:solidFill>
                    <a:srgbClr val="000000"/>
                  </a:solidFill>
                  <a:prstDash val="solid"/>
                  <a:headEnd type="none" w="med" len="med"/>
                  <a:tailEnd type="none" w="med" len="med"/>
                </a:ln>
              </p:spPr>
              <p:txBody>
                <a:bodyPr/>
                <a:lstStyle/>
                <a:p>
                  <a:endParaRPr/>
                </a:p>
              </p:txBody>
            </p:sp>
            <p:sp>
              <p:nvSpPr>
                <p:cNvPr id="30779" name="Line 22"/>
                <p:cNvSpPr/>
                <p:nvPr>
                  <p:custDataLst>
                    <p:tags r:id="rId66"/>
                  </p:custDataLst>
                </p:nvPr>
              </p:nvSpPr>
              <p:spPr>
                <a:xfrm>
                  <a:off x="2350" y="11521"/>
                  <a:ext cx="5" cy="1291"/>
                </a:xfrm>
                <a:prstGeom prst="line">
                  <a:avLst/>
                </a:prstGeom>
                <a:ln w="9525" cap="flat" cmpd="sng">
                  <a:solidFill>
                    <a:srgbClr val="000000"/>
                  </a:solidFill>
                  <a:prstDash val="solid"/>
                  <a:headEnd type="none" w="med" len="med"/>
                  <a:tailEnd type="none" w="med" len="med"/>
                </a:ln>
              </p:spPr>
              <p:txBody>
                <a:bodyPr/>
                <a:lstStyle/>
                <a:p>
                  <a:endParaRPr/>
                </a:p>
              </p:txBody>
            </p:sp>
            <p:sp>
              <p:nvSpPr>
                <p:cNvPr id="30780" name="Line 23"/>
                <p:cNvSpPr/>
                <p:nvPr>
                  <p:custDataLst>
                    <p:tags r:id="rId67"/>
                  </p:custDataLst>
                </p:nvPr>
              </p:nvSpPr>
              <p:spPr>
                <a:xfrm flipH="1">
                  <a:off x="2288" y="12803"/>
                  <a:ext cx="64" cy="121"/>
                </a:xfrm>
                <a:prstGeom prst="line">
                  <a:avLst/>
                </a:prstGeom>
                <a:ln w="9525" cap="flat" cmpd="sng">
                  <a:solidFill>
                    <a:srgbClr val="000000"/>
                  </a:solidFill>
                  <a:prstDash val="solid"/>
                  <a:headEnd type="none" w="med" len="med"/>
                  <a:tailEnd type="none" w="med" len="med"/>
                </a:ln>
              </p:spPr>
              <p:txBody>
                <a:bodyPr/>
                <a:lstStyle/>
                <a:p>
                  <a:endParaRPr/>
                </a:p>
              </p:txBody>
            </p:sp>
          </p:grpSp>
          <p:grpSp>
            <p:nvGrpSpPr>
              <p:cNvPr id="30770" name="Group 24"/>
              <p:cNvGrpSpPr/>
              <p:nvPr>
                <p:custDataLst>
                  <p:tags r:id="rId57"/>
                </p:custDataLst>
              </p:nvPr>
            </p:nvGrpSpPr>
            <p:grpSpPr>
              <a:xfrm>
                <a:off x="7142" y="9795"/>
                <a:ext cx="394" cy="142"/>
                <a:chOff x="3587" y="12587"/>
                <a:chExt cx="454" cy="142"/>
              </a:xfrm>
            </p:grpSpPr>
            <p:grpSp>
              <p:nvGrpSpPr>
                <p:cNvPr id="30771" name="Group 25"/>
                <p:cNvGrpSpPr/>
                <p:nvPr>
                  <p:custDataLst>
                    <p:tags r:id="rId58"/>
                  </p:custDataLst>
                </p:nvPr>
              </p:nvGrpSpPr>
              <p:grpSpPr>
                <a:xfrm>
                  <a:off x="3587" y="12596"/>
                  <a:ext cx="454" cy="125"/>
                  <a:chOff x="8162" y="11816"/>
                  <a:chExt cx="454" cy="125"/>
                </a:xfrm>
              </p:grpSpPr>
              <p:sp>
                <p:nvSpPr>
                  <p:cNvPr id="30774" name="AutoShape 26"/>
                  <p:cNvSpPr/>
                  <p:nvPr>
                    <p:custDataLst>
                      <p:tags r:id="rId61"/>
                    </p:custDataLst>
                  </p:nvPr>
                </p:nvSpPr>
                <p:spPr>
                  <a:xfrm flipH="1">
                    <a:off x="8162" y="11850"/>
                    <a:ext cx="408" cy="57"/>
                  </a:xfrm>
                  <a:prstGeom prst="roundRect">
                    <a:avLst>
                      <a:gd name="adj" fmla="val 50000"/>
                    </a:avLst>
                  </a:prstGeom>
                  <a:solidFill>
                    <a:srgbClr val="FFFFFF"/>
                  </a:soli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75" name="AutoShape 27"/>
                  <p:cNvSpPr/>
                  <p:nvPr>
                    <p:custDataLst>
                      <p:tags r:id="rId62"/>
                    </p:custDataLst>
                  </p:nvPr>
                </p:nvSpPr>
                <p:spPr>
                  <a:xfrm rot="5400000" flipH="1">
                    <a:off x="8292" y="11751"/>
                    <a:ext cx="125" cy="255"/>
                  </a:xfrm>
                  <a:custGeom>
                    <a:avLst/>
                    <a:gdLst>
                      <a:gd name="txL" fmla="*/ 3456 w 21600"/>
                      <a:gd name="txT" fmla="*/ 3558 h 21600"/>
                      <a:gd name="txR" fmla="*/ 18144 w 21600"/>
                      <a:gd name="txB" fmla="*/ 18042 h 21600"/>
                    </a:gdLst>
                    <a:ahLst/>
                    <a:cxnLst>
                      <a:cxn ang="0">
                        <a:pos x="0" y="0"/>
                      </a:cxn>
                      <a:cxn ang="0">
                        <a:pos x="0" y="0"/>
                      </a:cxn>
                      <a:cxn ang="0">
                        <a:pos x="0" y="0"/>
                      </a:cxn>
                      <a:cxn ang="0">
                        <a:pos x="0" y="0"/>
                      </a:cxn>
                    </a:cxnLst>
                    <a:rect l="txL" t="txT" r="txR" b="txB"/>
                    <a:pathLst>
                      <a:path w="21600" h="21600">
                        <a:moveTo>
                          <a:pt x="0" y="0"/>
                        </a:moveTo>
                        <a:lnTo>
                          <a:pt x="3474" y="21600"/>
                        </a:lnTo>
                        <a:lnTo>
                          <a:pt x="18126" y="21600"/>
                        </a:lnTo>
                        <a:lnTo>
                          <a:pt x="21600" y="0"/>
                        </a:lnTo>
                        <a:lnTo>
                          <a:pt x="0" y="0"/>
                        </a:lnTo>
                        <a:close/>
                      </a:path>
                    </a:pathLst>
                  </a:custGeom>
                  <a:gradFill rotWithShape="1">
                    <a:gsLst>
                      <a:gs pos="0">
                        <a:srgbClr val="BBBBBB">
                          <a:alpha val="100000"/>
                        </a:srgbClr>
                      </a:gs>
                      <a:gs pos="50000">
                        <a:srgbClr val="FFFFFF">
                          <a:alpha val="100000"/>
                        </a:srgbClr>
                      </a:gs>
                      <a:gs pos="100000">
                        <a:srgbClr val="BBBBBB">
                          <a:alpha val="100000"/>
                        </a:srgbClr>
                      </a:gs>
                    </a:gsLst>
                    <a:lin ang="0" scaled="1"/>
                  </a:gradFill>
                  <a:ln w="9525" cap="flat" cmpd="sng">
                    <a:solidFill>
                      <a:srgbClr val="000000">
                        <a:alpha val="100000"/>
                      </a:srgbClr>
                    </a:solidFill>
                    <a:prstDash val="solid"/>
                    <a:miter lim="800000"/>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76" name="Oval 28"/>
                  <p:cNvSpPr/>
                  <p:nvPr>
                    <p:custDataLst>
                      <p:tags r:id="rId63"/>
                    </p:custDataLst>
                  </p:nvPr>
                </p:nvSpPr>
                <p:spPr>
                  <a:xfrm flipH="1">
                    <a:off x="8529" y="11829"/>
                    <a:ext cx="87" cy="87"/>
                  </a:xfrm>
                  <a:prstGeom prst="ellipse">
                    <a:avLst/>
                  </a:prstGeom>
                  <a:solidFill>
                    <a:srgbClr val="FFFFFF"/>
                  </a:soli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77" name="Rectangle 29"/>
                  <p:cNvSpPr/>
                  <p:nvPr>
                    <p:custDataLst>
                      <p:tags r:id="rId64"/>
                    </p:custDataLst>
                  </p:nvPr>
                </p:nvSpPr>
                <p:spPr>
                  <a:xfrm flipH="1">
                    <a:off x="8180" y="11841"/>
                    <a:ext cx="28" cy="74"/>
                  </a:xfrm>
                  <a:prstGeom prst="rect">
                    <a:avLst/>
                  </a:prstGeom>
                  <a:solidFill>
                    <a:srgbClr val="FFFFFF"/>
                  </a:solidFill>
                  <a:ln w="9525" cap="flat" cmpd="sng">
                    <a:solidFill>
                      <a:srgbClr val="000000"/>
                    </a:solidFill>
                    <a:prstDash val="solid"/>
                    <a:miter/>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sp>
              <p:nvSpPr>
                <p:cNvPr id="30772" name="Rectangle 30"/>
                <p:cNvSpPr/>
                <p:nvPr>
                  <p:custDataLst>
                    <p:tags r:id="rId59"/>
                  </p:custDataLst>
                </p:nvPr>
              </p:nvSpPr>
              <p:spPr>
                <a:xfrm flipH="1">
                  <a:off x="3883" y="12587"/>
                  <a:ext cx="28" cy="142"/>
                </a:xfrm>
                <a:prstGeom prst="rect">
                  <a:avLst/>
                </a:prstGeom>
                <a:solidFill>
                  <a:srgbClr val="FFFFFF"/>
                </a:solidFill>
                <a:ln w="9525" cap="flat" cmpd="sng">
                  <a:solidFill>
                    <a:srgbClr val="000000"/>
                  </a:solidFill>
                  <a:prstDash val="solid"/>
                  <a:miter/>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73" name="Line 31"/>
                <p:cNvSpPr/>
                <p:nvPr>
                  <p:custDataLst>
                    <p:tags r:id="rId60"/>
                  </p:custDataLst>
                </p:nvPr>
              </p:nvSpPr>
              <p:spPr>
                <a:xfrm flipH="1">
                  <a:off x="3781" y="12616"/>
                  <a:ext cx="0" cy="88"/>
                </a:xfrm>
                <a:prstGeom prst="line">
                  <a:avLst/>
                </a:prstGeom>
                <a:ln w="9525" cap="flat" cmpd="sng">
                  <a:solidFill>
                    <a:srgbClr val="C0C0C0"/>
                  </a:solidFill>
                  <a:prstDash val="solid"/>
                  <a:headEnd type="none" w="med" len="med"/>
                  <a:tailEnd type="none" w="med" len="med"/>
                </a:ln>
              </p:spPr>
              <p:txBody>
                <a:bodyPr/>
                <a:lstStyle/>
                <a:p>
                  <a:endParaRPr/>
                </a:p>
              </p:txBody>
            </p:sp>
          </p:grpSp>
        </p:grpSp>
        <p:grpSp>
          <p:nvGrpSpPr>
            <p:cNvPr id="30733" name="Group 32"/>
            <p:cNvGrpSpPr/>
            <p:nvPr>
              <p:custDataLst>
                <p:tags r:id="rId20"/>
              </p:custDataLst>
            </p:nvPr>
          </p:nvGrpSpPr>
          <p:grpSpPr>
            <a:xfrm>
              <a:off x="4179" y="4566"/>
              <a:ext cx="1470" cy="2184"/>
              <a:chOff x="1757" y="1190"/>
              <a:chExt cx="462" cy="644"/>
            </a:xfrm>
          </p:grpSpPr>
          <p:sp>
            <p:nvSpPr>
              <p:cNvPr id="30745" name="Rectangle 33"/>
              <p:cNvSpPr/>
              <p:nvPr>
                <p:custDataLst>
                  <p:tags r:id="rId32"/>
                </p:custDataLst>
              </p:nvPr>
            </p:nvSpPr>
            <p:spPr>
              <a:xfrm>
                <a:off x="1881" y="1328"/>
                <a:ext cx="214" cy="57"/>
              </a:xfrm>
              <a:prstGeom prst="rect">
                <a:avLst/>
              </a:prstGeom>
              <a:solidFill>
                <a:srgbClr val="FFFFFF">
                  <a:alpha val="0"/>
                </a:srgbClr>
              </a:solidFill>
              <a:ln w="9525">
                <a:noFill/>
              </a:ln>
            </p:spPr>
            <p:txBody>
              <a:bodyPr/>
              <a:lstStyle/>
              <a:p>
                <a:endParaRPr lang="zh-CN" altLang="en-US" sz="2100">
                  <a:latin typeface="宋体" panose="02010600030101010101" pitchFamily="2" charset="-122"/>
                  <a:ea typeface="宋体" panose="02010600030101010101" pitchFamily="2" charset="-122"/>
                </a:endParaRPr>
              </a:p>
            </p:txBody>
          </p:sp>
          <p:sp>
            <p:nvSpPr>
              <p:cNvPr id="30746" name="Line 34"/>
              <p:cNvSpPr/>
              <p:nvPr>
                <p:custDataLst>
                  <p:tags r:id="rId33"/>
                </p:custDataLst>
              </p:nvPr>
            </p:nvSpPr>
            <p:spPr>
              <a:xfrm flipH="1">
                <a:off x="1763" y="1369"/>
                <a:ext cx="128" cy="378"/>
              </a:xfrm>
              <a:prstGeom prst="line">
                <a:avLst/>
              </a:prstGeom>
              <a:ln w="9525" cap="flat" cmpd="sng">
                <a:solidFill>
                  <a:srgbClr val="000000"/>
                </a:solidFill>
                <a:prstDash val="solid"/>
                <a:headEnd type="none" w="med" len="med"/>
                <a:tailEnd type="none" w="med" len="med"/>
              </a:ln>
            </p:spPr>
            <p:txBody>
              <a:bodyPr/>
              <a:lstStyle/>
              <a:p>
                <a:endParaRPr/>
              </a:p>
            </p:txBody>
          </p:sp>
          <p:sp>
            <p:nvSpPr>
              <p:cNvPr id="30747" name="Line 35"/>
              <p:cNvSpPr/>
              <p:nvPr>
                <p:custDataLst>
                  <p:tags r:id="rId34"/>
                </p:custDataLst>
              </p:nvPr>
            </p:nvSpPr>
            <p:spPr>
              <a:xfrm>
                <a:off x="2083" y="1369"/>
                <a:ext cx="128" cy="378"/>
              </a:xfrm>
              <a:prstGeom prst="line">
                <a:avLst/>
              </a:prstGeom>
              <a:ln w="9525" cap="flat" cmpd="sng">
                <a:solidFill>
                  <a:srgbClr val="000000"/>
                </a:solidFill>
                <a:prstDash val="solid"/>
                <a:headEnd type="none" w="med" len="med"/>
                <a:tailEnd type="none" w="med" len="med"/>
              </a:ln>
            </p:spPr>
            <p:txBody>
              <a:bodyPr/>
              <a:lstStyle/>
              <a:p>
                <a:endParaRPr/>
              </a:p>
            </p:txBody>
          </p:sp>
          <p:sp>
            <p:nvSpPr>
              <p:cNvPr id="30748" name="Freeform 36"/>
              <p:cNvSpPr/>
              <p:nvPr>
                <p:custDataLst>
                  <p:tags r:id="rId35"/>
                </p:custDataLst>
              </p:nvPr>
            </p:nvSpPr>
            <p:spPr>
              <a:xfrm>
                <a:off x="1889" y="1322"/>
                <a:ext cx="14" cy="55"/>
              </a:xfrm>
              <a:custGeom>
                <a:avLst/>
                <a:gdLst>
                  <a:gd name="txL" fmla="*/ 0 w 21"/>
                  <a:gd name="txT" fmla="*/ 0 h 90"/>
                  <a:gd name="txR" fmla="*/ 21 w 21"/>
                  <a:gd name="txB" fmla="*/ 90 h 90"/>
                </a:gdLst>
                <a:ahLst/>
                <a:cxnLst>
                  <a:cxn ang="0">
                    <a:pos x="1" y="0"/>
                  </a:cxn>
                  <a:cxn ang="0">
                    <a:pos x="1" y="1"/>
                  </a:cxn>
                  <a:cxn ang="0">
                    <a:pos x="0" y="1"/>
                  </a:cxn>
                </a:cxnLst>
                <a:rect l="txL" t="txT" r="txR" b="txB"/>
                <a:pathLst>
                  <a:path w="21" h="90">
                    <a:moveTo>
                      <a:pt x="21" y="0"/>
                    </a:moveTo>
                    <a:cubicBezTo>
                      <a:pt x="19" y="10"/>
                      <a:pt x="18" y="21"/>
                      <a:pt x="15" y="36"/>
                    </a:cubicBezTo>
                    <a:cubicBezTo>
                      <a:pt x="12" y="51"/>
                      <a:pt x="6" y="70"/>
                      <a:pt x="0" y="90"/>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49" name="Freeform 37"/>
              <p:cNvSpPr/>
              <p:nvPr>
                <p:custDataLst>
                  <p:tags r:id="rId36"/>
                </p:custDataLst>
              </p:nvPr>
            </p:nvSpPr>
            <p:spPr>
              <a:xfrm flipH="1">
                <a:off x="2073" y="1322"/>
                <a:ext cx="14" cy="55"/>
              </a:xfrm>
              <a:custGeom>
                <a:avLst/>
                <a:gdLst>
                  <a:gd name="txL" fmla="*/ 0 w 21"/>
                  <a:gd name="txT" fmla="*/ 0 h 90"/>
                  <a:gd name="txR" fmla="*/ 21 w 21"/>
                  <a:gd name="txB" fmla="*/ 90 h 90"/>
                </a:gdLst>
                <a:ahLst/>
                <a:cxnLst>
                  <a:cxn ang="0">
                    <a:pos x="1" y="0"/>
                  </a:cxn>
                  <a:cxn ang="0">
                    <a:pos x="1" y="1"/>
                  </a:cxn>
                  <a:cxn ang="0">
                    <a:pos x="0" y="1"/>
                  </a:cxn>
                </a:cxnLst>
                <a:rect l="txL" t="txT" r="txR" b="txB"/>
                <a:pathLst>
                  <a:path w="21" h="90">
                    <a:moveTo>
                      <a:pt x="21" y="0"/>
                    </a:moveTo>
                    <a:cubicBezTo>
                      <a:pt x="19" y="10"/>
                      <a:pt x="18" y="21"/>
                      <a:pt x="15" y="36"/>
                    </a:cubicBezTo>
                    <a:cubicBezTo>
                      <a:pt x="12" y="51"/>
                      <a:pt x="6" y="70"/>
                      <a:pt x="0" y="90"/>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nvGrpSpPr>
              <p:cNvPr id="30750" name="Group 38"/>
              <p:cNvGrpSpPr/>
              <p:nvPr>
                <p:custDataLst>
                  <p:tags r:id="rId37"/>
                </p:custDataLst>
              </p:nvPr>
            </p:nvGrpSpPr>
            <p:grpSpPr>
              <a:xfrm>
                <a:off x="1864" y="1190"/>
                <a:ext cx="246" cy="75"/>
                <a:chOff x="1864" y="1145"/>
                <a:chExt cx="246" cy="75"/>
              </a:xfrm>
            </p:grpSpPr>
            <p:sp>
              <p:nvSpPr>
                <p:cNvPr id="30756" name="Rectangle 39"/>
                <p:cNvSpPr/>
                <p:nvPr>
                  <p:custDataLst>
                    <p:tags r:id="rId43"/>
                  </p:custDataLst>
                </p:nvPr>
              </p:nvSpPr>
              <p:spPr>
                <a:xfrm>
                  <a:off x="1871" y="1172"/>
                  <a:ext cx="233" cy="35"/>
                </a:xfrm>
                <a:prstGeom prst="rect">
                  <a:avLst/>
                </a:prstGeom>
                <a:solidFill>
                  <a:srgbClr val="FFFFFF">
                    <a:alpha val="0"/>
                  </a:srgbClr>
                </a:solidFill>
                <a:ln w="9525">
                  <a:noFill/>
                </a:ln>
              </p:spPr>
              <p:txBody>
                <a:bodyPr/>
                <a:lstStyle/>
                <a:p>
                  <a:endParaRPr lang="zh-CN" altLang="en-US" sz="2100">
                    <a:latin typeface="宋体" panose="02010600030101010101" pitchFamily="2" charset="-122"/>
                    <a:ea typeface="宋体" panose="02010600030101010101" pitchFamily="2" charset="-122"/>
                  </a:endParaRPr>
                </a:p>
              </p:txBody>
            </p:sp>
            <p:sp>
              <p:nvSpPr>
                <p:cNvPr id="30757" name="Freeform 40"/>
                <p:cNvSpPr/>
                <p:nvPr>
                  <p:custDataLst>
                    <p:tags r:id="rId44"/>
                  </p:custDataLst>
                </p:nvPr>
              </p:nvSpPr>
              <p:spPr>
                <a:xfrm>
                  <a:off x="1875" y="1162"/>
                  <a:ext cx="29" cy="51"/>
                </a:xfrm>
                <a:custGeom>
                  <a:avLst/>
                  <a:gdLst>
                    <a:gd name="txL" fmla="*/ 0 w 44"/>
                    <a:gd name="txT" fmla="*/ 0 h 84"/>
                    <a:gd name="txR" fmla="*/ 44 w 44"/>
                    <a:gd name="txB" fmla="*/ 84 h 84"/>
                  </a:gdLst>
                  <a:ahLst/>
                  <a:cxnLst>
                    <a:cxn ang="0">
                      <a:pos x="1" y="1"/>
                    </a:cxn>
                    <a:cxn ang="0">
                      <a:pos x="1" y="1"/>
                    </a:cxn>
                    <a:cxn ang="0">
                      <a:pos x="1" y="1"/>
                    </a:cxn>
                    <a:cxn ang="0">
                      <a:pos x="0" y="0"/>
                    </a:cxn>
                  </a:cxnLst>
                  <a:rect l="txL" t="txT" r="txR" b="txB"/>
                  <a:pathLst>
                    <a:path w="44" h="84">
                      <a:moveTo>
                        <a:pt x="42" y="84"/>
                      </a:moveTo>
                      <a:cubicBezTo>
                        <a:pt x="43" y="71"/>
                        <a:pt x="44" y="58"/>
                        <a:pt x="42" y="48"/>
                      </a:cubicBezTo>
                      <a:cubicBezTo>
                        <a:pt x="40" y="38"/>
                        <a:pt x="37" y="29"/>
                        <a:pt x="30" y="21"/>
                      </a:cubicBezTo>
                      <a:cubicBezTo>
                        <a:pt x="23" y="13"/>
                        <a:pt x="6" y="4"/>
                        <a:pt x="0" y="0"/>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58" name="Freeform 41"/>
                <p:cNvSpPr/>
                <p:nvPr>
                  <p:custDataLst>
                    <p:tags r:id="rId45"/>
                  </p:custDataLst>
                </p:nvPr>
              </p:nvSpPr>
              <p:spPr>
                <a:xfrm>
                  <a:off x="2073" y="1162"/>
                  <a:ext cx="29" cy="58"/>
                </a:xfrm>
                <a:custGeom>
                  <a:avLst/>
                  <a:gdLst>
                    <a:gd name="txL" fmla="*/ 0 w 44"/>
                    <a:gd name="txT" fmla="*/ 0 h 96"/>
                    <a:gd name="txR" fmla="*/ 44 w 44"/>
                    <a:gd name="txB" fmla="*/ 96 h 96"/>
                  </a:gdLst>
                  <a:ahLst/>
                  <a:cxnLst>
                    <a:cxn ang="0">
                      <a:pos x="0" y="1"/>
                    </a:cxn>
                    <a:cxn ang="0">
                      <a:pos x="1" y="1"/>
                    </a:cxn>
                    <a:cxn ang="0">
                      <a:pos x="1" y="1"/>
                    </a:cxn>
                    <a:cxn ang="0">
                      <a:pos x="1" y="0"/>
                    </a:cxn>
                  </a:cxnLst>
                  <a:rect l="txL" t="txT" r="txR" b="txB"/>
                  <a:pathLst>
                    <a:path w="44" h="96">
                      <a:moveTo>
                        <a:pt x="0" y="96"/>
                      </a:moveTo>
                      <a:cubicBezTo>
                        <a:pt x="0" y="88"/>
                        <a:pt x="0" y="60"/>
                        <a:pt x="2" y="48"/>
                      </a:cubicBezTo>
                      <a:cubicBezTo>
                        <a:pt x="4" y="36"/>
                        <a:pt x="7" y="29"/>
                        <a:pt x="14" y="21"/>
                      </a:cubicBezTo>
                      <a:cubicBezTo>
                        <a:pt x="21" y="13"/>
                        <a:pt x="38" y="4"/>
                        <a:pt x="44" y="0"/>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59" name="AutoShape 42"/>
                <p:cNvSpPr/>
                <p:nvPr>
                  <p:custDataLst>
                    <p:tags r:id="rId46"/>
                  </p:custDataLst>
                </p:nvPr>
              </p:nvSpPr>
              <p:spPr>
                <a:xfrm>
                  <a:off x="1864" y="1145"/>
                  <a:ext cx="246" cy="17"/>
                </a:xfrm>
                <a:prstGeom prst="roundRect">
                  <a:avLst>
                    <a:gd name="adj" fmla="val 50000"/>
                  </a:avLst>
                </a:prstGeom>
                <a:solidFill>
                  <a:srgbClr val="FFFFFF"/>
                </a:soli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nvGrpSpPr>
              <p:cNvPr id="30751" name="Group 43"/>
              <p:cNvGrpSpPr/>
              <p:nvPr>
                <p:custDataLst>
                  <p:tags r:id="rId38"/>
                </p:custDataLst>
              </p:nvPr>
            </p:nvGrpSpPr>
            <p:grpSpPr>
              <a:xfrm>
                <a:off x="1903" y="1253"/>
                <a:ext cx="170" cy="95"/>
                <a:chOff x="1903" y="1208"/>
                <a:chExt cx="171" cy="111"/>
              </a:xfrm>
            </p:grpSpPr>
            <p:sp>
              <p:nvSpPr>
                <p:cNvPr id="30754" name="Line 44"/>
                <p:cNvSpPr/>
                <p:nvPr>
                  <p:custDataLst>
                    <p:tags r:id="rId41"/>
                  </p:custDataLst>
                </p:nvPr>
              </p:nvSpPr>
              <p:spPr>
                <a:xfrm flipH="1">
                  <a:off x="1903" y="1208"/>
                  <a:ext cx="0" cy="105"/>
                </a:xfrm>
                <a:prstGeom prst="line">
                  <a:avLst/>
                </a:prstGeom>
                <a:ln w="9525" cap="flat" cmpd="sng">
                  <a:solidFill>
                    <a:srgbClr val="000000"/>
                  </a:solidFill>
                  <a:prstDash val="solid"/>
                  <a:headEnd type="none" w="med" len="med"/>
                  <a:tailEnd type="none" w="med" len="med"/>
                </a:ln>
              </p:spPr>
              <p:txBody>
                <a:bodyPr/>
                <a:lstStyle/>
                <a:p>
                  <a:endParaRPr/>
                </a:p>
              </p:txBody>
            </p:sp>
            <p:sp>
              <p:nvSpPr>
                <p:cNvPr id="30755" name="Line 45"/>
                <p:cNvSpPr/>
                <p:nvPr>
                  <p:custDataLst>
                    <p:tags r:id="rId42"/>
                  </p:custDataLst>
                </p:nvPr>
              </p:nvSpPr>
              <p:spPr>
                <a:xfrm flipH="1">
                  <a:off x="2074" y="1208"/>
                  <a:ext cx="0" cy="111"/>
                </a:xfrm>
                <a:prstGeom prst="line">
                  <a:avLst/>
                </a:prstGeom>
                <a:ln w="9525" cap="flat" cmpd="sng">
                  <a:solidFill>
                    <a:srgbClr val="000000"/>
                  </a:solidFill>
                  <a:prstDash val="solid"/>
                  <a:headEnd type="none" w="med" len="med"/>
                  <a:tailEnd type="none" w="med" len="med"/>
                </a:ln>
              </p:spPr>
              <p:txBody>
                <a:bodyPr/>
                <a:lstStyle/>
                <a:p>
                  <a:endParaRPr/>
                </a:p>
              </p:txBody>
            </p:sp>
          </p:grpSp>
          <p:sp>
            <p:nvSpPr>
              <p:cNvPr id="30752" name="Freeform 46"/>
              <p:cNvSpPr/>
              <p:nvPr>
                <p:custDataLst>
                  <p:tags r:id="rId39"/>
                </p:custDataLst>
              </p:nvPr>
            </p:nvSpPr>
            <p:spPr>
              <a:xfrm>
                <a:off x="1901" y="1700"/>
                <a:ext cx="318" cy="134"/>
              </a:xfrm>
              <a:custGeom>
                <a:avLst/>
                <a:gdLst>
                  <a:gd name="txL" fmla="*/ 0 w 318"/>
                  <a:gd name="txT" fmla="*/ 0 h 134"/>
                  <a:gd name="txR" fmla="*/ 318 w 318"/>
                  <a:gd name="txB" fmla="*/ 134 h 134"/>
                </a:gdLst>
                <a:ahLst/>
                <a:cxnLst>
                  <a:cxn ang="0">
                    <a:pos x="294" y="0"/>
                  </a:cxn>
                  <a:cxn ang="0">
                    <a:pos x="312" y="51"/>
                  </a:cxn>
                  <a:cxn ang="0">
                    <a:pos x="312" y="102"/>
                  </a:cxn>
                  <a:cxn ang="0">
                    <a:pos x="276" y="129"/>
                  </a:cxn>
                  <a:cxn ang="0">
                    <a:pos x="219" y="132"/>
                  </a:cxn>
                  <a:cxn ang="0">
                    <a:pos x="0" y="132"/>
                  </a:cxn>
                </a:cxnLst>
                <a:rect l="txL" t="txT" r="txR" b="txB"/>
                <a:pathLst>
                  <a:path w="318" h="134">
                    <a:moveTo>
                      <a:pt x="294" y="0"/>
                    </a:moveTo>
                    <a:cubicBezTo>
                      <a:pt x="297" y="8"/>
                      <a:pt x="309" y="34"/>
                      <a:pt x="312" y="51"/>
                    </a:cubicBezTo>
                    <a:cubicBezTo>
                      <a:pt x="315" y="68"/>
                      <a:pt x="318" y="89"/>
                      <a:pt x="312" y="102"/>
                    </a:cubicBezTo>
                    <a:cubicBezTo>
                      <a:pt x="306" y="115"/>
                      <a:pt x="291" y="124"/>
                      <a:pt x="276" y="129"/>
                    </a:cubicBezTo>
                    <a:cubicBezTo>
                      <a:pt x="261" y="134"/>
                      <a:pt x="265" y="131"/>
                      <a:pt x="219" y="132"/>
                    </a:cubicBezTo>
                    <a:cubicBezTo>
                      <a:pt x="173" y="133"/>
                      <a:pt x="36" y="132"/>
                      <a:pt x="0" y="132"/>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53" name="Freeform 47"/>
              <p:cNvSpPr/>
              <p:nvPr>
                <p:custDataLst>
                  <p:tags r:id="rId40"/>
                </p:custDataLst>
              </p:nvPr>
            </p:nvSpPr>
            <p:spPr>
              <a:xfrm flipH="1">
                <a:off x="1757" y="1700"/>
                <a:ext cx="318" cy="134"/>
              </a:xfrm>
              <a:custGeom>
                <a:avLst/>
                <a:gdLst>
                  <a:gd name="txL" fmla="*/ 0 w 318"/>
                  <a:gd name="txT" fmla="*/ 0 h 134"/>
                  <a:gd name="txR" fmla="*/ 318 w 318"/>
                  <a:gd name="txB" fmla="*/ 134 h 134"/>
                </a:gdLst>
                <a:ahLst/>
                <a:cxnLst>
                  <a:cxn ang="0">
                    <a:pos x="294" y="0"/>
                  </a:cxn>
                  <a:cxn ang="0">
                    <a:pos x="312" y="51"/>
                  </a:cxn>
                  <a:cxn ang="0">
                    <a:pos x="312" y="102"/>
                  </a:cxn>
                  <a:cxn ang="0">
                    <a:pos x="276" y="129"/>
                  </a:cxn>
                  <a:cxn ang="0">
                    <a:pos x="219" y="132"/>
                  </a:cxn>
                  <a:cxn ang="0">
                    <a:pos x="0" y="132"/>
                  </a:cxn>
                </a:cxnLst>
                <a:rect l="txL" t="txT" r="txR" b="txB"/>
                <a:pathLst>
                  <a:path w="318" h="134">
                    <a:moveTo>
                      <a:pt x="294" y="0"/>
                    </a:moveTo>
                    <a:cubicBezTo>
                      <a:pt x="297" y="8"/>
                      <a:pt x="309" y="34"/>
                      <a:pt x="312" y="51"/>
                    </a:cubicBezTo>
                    <a:cubicBezTo>
                      <a:pt x="315" y="68"/>
                      <a:pt x="318" y="89"/>
                      <a:pt x="312" y="102"/>
                    </a:cubicBezTo>
                    <a:cubicBezTo>
                      <a:pt x="306" y="115"/>
                      <a:pt x="291" y="124"/>
                      <a:pt x="276" y="129"/>
                    </a:cubicBezTo>
                    <a:cubicBezTo>
                      <a:pt x="261" y="134"/>
                      <a:pt x="265" y="131"/>
                      <a:pt x="219" y="132"/>
                    </a:cubicBezTo>
                    <a:cubicBezTo>
                      <a:pt x="173" y="133"/>
                      <a:pt x="36" y="132"/>
                      <a:pt x="0" y="132"/>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nvGrpSpPr>
            <p:cNvPr id="30734" name="Group 48"/>
            <p:cNvGrpSpPr/>
            <p:nvPr>
              <p:custDataLst>
                <p:tags r:id="rId21"/>
              </p:custDataLst>
            </p:nvPr>
          </p:nvGrpSpPr>
          <p:grpSpPr>
            <a:xfrm>
              <a:off x="4914" y="3942"/>
              <a:ext cx="1260" cy="1092"/>
              <a:chOff x="5859" y="1914"/>
              <a:chExt cx="1260" cy="1092"/>
            </a:xfrm>
          </p:grpSpPr>
          <p:sp>
            <p:nvSpPr>
              <p:cNvPr id="30739" name="Rectangle 49"/>
              <p:cNvSpPr/>
              <p:nvPr>
                <p:custDataLst>
                  <p:tags r:id="rId26"/>
                </p:custDataLst>
              </p:nvPr>
            </p:nvSpPr>
            <p:spPr>
              <a:xfrm>
                <a:off x="5966" y="1914"/>
                <a:ext cx="1153" cy="156"/>
              </a:xfrm>
              <a:prstGeom prst="rect">
                <a:avLst/>
              </a:prstGeom>
              <a:solidFill>
                <a:srgbClr val="FFFFFF"/>
              </a:solidFill>
              <a:ln w="9525" cap="flat" cmpd="sng">
                <a:solidFill>
                  <a:srgbClr val="000000"/>
                </a:solidFill>
                <a:prstDash val="solid"/>
                <a:miter/>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40" name="Rectangle 50"/>
              <p:cNvSpPr/>
              <p:nvPr>
                <p:custDataLst>
                  <p:tags r:id="rId27"/>
                </p:custDataLst>
              </p:nvPr>
            </p:nvSpPr>
            <p:spPr>
              <a:xfrm>
                <a:off x="5885" y="2060"/>
                <a:ext cx="104" cy="946"/>
              </a:xfrm>
              <a:prstGeom prst="rect">
                <a:avLst/>
              </a:prstGeom>
              <a:solidFill>
                <a:srgbClr val="FFFFFF"/>
              </a:solidFill>
              <a:ln w="9525" cap="flat" cmpd="sng">
                <a:solidFill>
                  <a:srgbClr val="000000"/>
                </a:solidFill>
                <a:prstDash val="solid"/>
                <a:miter/>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nvGrpSpPr>
              <p:cNvPr id="30741" name="Group 51"/>
              <p:cNvGrpSpPr/>
              <p:nvPr>
                <p:custDataLst>
                  <p:tags r:id="rId28"/>
                </p:custDataLst>
              </p:nvPr>
            </p:nvGrpSpPr>
            <p:grpSpPr>
              <a:xfrm>
                <a:off x="5859" y="1914"/>
                <a:ext cx="157" cy="215"/>
                <a:chOff x="2940" y="5220"/>
                <a:chExt cx="165" cy="195"/>
              </a:xfrm>
            </p:grpSpPr>
            <p:sp>
              <p:nvSpPr>
                <p:cNvPr id="30742" name="Rectangle 52"/>
                <p:cNvSpPr/>
                <p:nvPr>
                  <p:custDataLst>
                    <p:tags r:id="rId29"/>
                  </p:custDataLst>
                </p:nvPr>
              </p:nvSpPr>
              <p:spPr>
                <a:xfrm>
                  <a:off x="2940" y="5220"/>
                  <a:ext cx="143" cy="143"/>
                </a:xfrm>
                <a:prstGeom prst="rect">
                  <a:avLst/>
                </a:prstGeom>
                <a:solidFill>
                  <a:srgbClr val="FFFFFF"/>
                </a:solidFill>
                <a:ln w="9525">
                  <a:noFill/>
                </a:ln>
              </p:spPr>
              <p:txBody>
                <a:bodyPr/>
                <a:lstStyle/>
                <a:p>
                  <a:endParaRPr lang="zh-CN" altLang="en-US" sz="2100">
                    <a:latin typeface="宋体" panose="02010600030101010101" pitchFamily="2" charset="-122"/>
                    <a:ea typeface="宋体" panose="02010600030101010101" pitchFamily="2" charset="-122"/>
                  </a:endParaRPr>
                </a:p>
              </p:txBody>
            </p:sp>
            <p:sp>
              <p:nvSpPr>
                <p:cNvPr id="30743" name="Freeform 53"/>
                <p:cNvSpPr/>
                <p:nvPr>
                  <p:custDataLst>
                    <p:tags r:id="rId30"/>
                  </p:custDataLst>
                </p:nvPr>
              </p:nvSpPr>
              <p:spPr>
                <a:xfrm>
                  <a:off x="2966" y="5226"/>
                  <a:ext cx="139" cy="189"/>
                </a:xfrm>
                <a:custGeom>
                  <a:avLst/>
                  <a:gdLst>
                    <a:gd name="txL" fmla="*/ 0 w 139"/>
                    <a:gd name="txT" fmla="*/ 0 h 189"/>
                    <a:gd name="txR" fmla="*/ 139 w 139"/>
                    <a:gd name="txB" fmla="*/ 189 h 189"/>
                  </a:gdLst>
                  <a:ahLst/>
                  <a:cxnLst>
                    <a:cxn ang="0">
                      <a:pos x="139" y="0"/>
                    </a:cxn>
                    <a:cxn ang="0">
                      <a:pos x="73" y="6"/>
                    </a:cxn>
                    <a:cxn ang="0">
                      <a:pos x="28" y="36"/>
                    </a:cxn>
                    <a:cxn ang="0">
                      <a:pos x="4" y="93"/>
                    </a:cxn>
                    <a:cxn ang="0">
                      <a:pos x="1" y="189"/>
                    </a:cxn>
                  </a:cxnLst>
                  <a:rect l="txL" t="txT" r="txR" b="txB"/>
                  <a:pathLst>
                    <a:path w="139" h="189">
                      <a:moveTo>
                        <a:pt x="139" y="0"/>
                      </a:moveTo>
                      <a:cubicBezTo>
                        <a:pt x="115" y="0"/>
                        <a:pt x="91" y="0"/>
                        <a:pt x="73" y="6"/>
                      </a:cubicBezTo>
                      <a:cubicBezTo>
                        <a:pt x="55" y="12"/>
                        <a:pt x="39" y="22"/>
                        <a:pt x="28" y="36"/>
                      </a:cubicBezTo>
                      <a:cubicBezTo>
                        <a:pt x="17" y="50"/>
                        <a:pt x="8" y="68"/>
                        <a:pt x="4" y="93"/>
                      </a:cubicBezTo>
                      <a:cubicBezTo>
                        <a:pt x="0" y="118"/>
                        <a:pt x="2" y="169"/>
                        <a:pt x="1" y="189"/>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44" name="Freeform 54"/>
                <p:cNvSpPr/>
                <p:nvPr>
                  <p:custDataLst>
                    <p:tags r:id="rId31"/>
                  </p:custDataLst>
                </p:nvPr>
              </p:nvSpPr>
              <p:spPr>
                <a:xfrm>
                  <a:off x="3023" y="5280"/>
                  <a:ext cx="61" cy="99"/>
                </a:xfrm>
                <a:custGeom>
                  <a:avLst/>
                  <a:gdLst>
                    <a:gd name="txL" fmla="*/ 0 w 61"/>
                    <a:gd name="txT" fmla="*/ 0 h 99"/>
                    <a:gd name="txR" fmla="*/ 61 w 61"/>
                    <a:gd name="txB" fmla="*/ 99 h 99"/>
                  </a:gdLst>
                  <a:ahLst/>
                  <a:cxnLst>
                    <a:cxn ang="0">
                      <a:pos x="61" y="0"/>
                    </a:cxn>
                    <a:cxn ang="0">
                      <a:pos x="10" y="24"/>
                    </a:cxn>
                    <a:cxn ang="0">
                      <a:pos x="1" y="99"/>
                    </a:cxn>
                  </a:cxnLst>
                  <a:rect l="txL" t="txT" r="txR" b="txB"/>
                  <a:pathLst>
                    <a:path w="61" h="99">
                      <a:moveTo>
                        <a:pt x="61" y="0"/>
                      </a:moveTo>
                      <a:cubicBezTo>
                        <a:pt x="52" y="4"/>
                        <a:pt x="20" y="8"/>
                        <a:pt x="10" y="24"/>
                      </a:cubicBezTo>
                      <a:cubicBezTo>
                        <a:pt x="0" y="40"/>
                        <a:pt x="3" y="83"/>
                        <a:pt x="1" y="99"/>
                      </a:cubicBezTo>
                    </a:path>
                  </a:pathLst>
                </a:custGeom>
                <a:noFill/>
                <a:ln w="9525" cap="flat" cmpd="sng">
                  <a:solidFill>
                    <a:srgbClr val="000000">
                      <a:alpha val="100000"/>
                    </a:srgbClr>
                  </a:solidFill>
                  <a:prstDash val="solid"/>
                  <a:roun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grpSp>
          <p:nvGrpSpPr>
            <p:cNvPr id="30735" name="Group 55"/>
            <p:cNvGrpSpPr/>
            <p:nvPr>
              <p:custDataLst>
                <p:tags r:id="rId22"/>
              </p:custDataLst>
            </p:nvPr>
          </p:nvGrpSpPr>
          <p:grpSpPr>
            <a:xfrm>
              <a:off x="4494" y="4254"/>
              <a:ext cx="840" cy="468"/>
              <a:chOff x="7710" y="6780"/>
              <a:chExt cx="328" cy="212"/>
            </a:xfrm>
          </p:grpSpPr>
          <p:sp>
            <p:nvSpPr>
              <p:cNvPr id="30736" name="AutoShape 56"/>
              <p:cNvSpPr/>
              <p:nvPr>
                <p:custDataLst>
                  <p:tags r:id="rId23"/>
                </p:custDataLst>
              </p:nvPr>
            </p:nvSpPr>
            <p:spPr>
              <a:xfrm>
                <a:off x="7734" y="6895"/>
                <a:ext cx="272" cy="28"/>
              </a:xfrm>
              <a:prstGeom prst="roundRect">
                <a:avLst>
                  <a:gd name="adj" fmla="val 50000"/>
                </a:avLst>
              </a:prstGeom>
              <a:gradFill rotWithShape="1">
                <a:gsLst>
                  <a:gs pos="0">
                    <a:srgbClr val="FFFFFF"/>
                  </a:gs>
                  <a:gs pos="100000">
                    <a:srgbClr val="808080"/>
                  </a:gs>
                </a:gsLst>
                <a:lin ang="0" scaled="1"/>
              </a:gra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37" name="AutoShape 57"/>
              <p:cNvSpPr/>
              <p:nvPr>
                <p:custDataLst>
                  <p:tags r:id="rId24"/>
                </p:custDataLst>
              </p:nvPr>
            </p:nvSpPr>
            <p:spPr>
              <a:xfrm>
                <a:off x="7710" y="6780"/>
                <a:ext cx="328" cy="212"/>
              </a:xfrm>
              <a:custGeom>
                <a:avLst/>
                <a:gdLst>
                  <a:gd name="txL" fmla="*/ 3622 w 21600"/>
                  <a:gd name="txT" fmla="*/ 3566 h 21600"/>
                  <a:gd name="txR" fmla="*/ 17978 w 21600"/>
                  <a:gd name="txB" fmla="*/ 18034 h 21600"/>
                </a:gdLst>
                <a:ahLst/>
                <a:cxnLst>
                  <a:cxn ang="0">
                    <a:pos x="0" y="0"/>
                  </a:cxn>
                  <a:cxn ang="0">
                    <a:pos x="0" y="0"/>
                  </a:cxn>
                  <a:cxn ang="0">
                    <a:pos x="0" y="0"/>
                  </a:cxn>
                  <a:cxn ang="0">
                    <a:pos x="0" y="0"/>
                  </a:cxn>
                </a:cxnLst>
                <a:rect l="txL" t="txT" r="txR" b="txB"/>
                <a:pathLst>
                  <a:path w="21600" h="21600">
                    <a:moveTo>
                      <a:pt x="0" y="0"/>
                    </a:moveTo>
                    <a:lnTo>
                      <a:pt x="3622" y="21600"/>
                    </a:lnTo>
                    <a:lnTo>
                      <a:pt x="17978" y="21600"/>
                    </a:lnTo>
                    <a:lnTo>
                      <a:pt x="21600" y="0"/>
                    </a:lnTo>
                    <a:lnTo>
                      <a:pt x="0" y="0"/>
                    </a:lnTo>
                    <a:close/>
                  </a:path>
                </a:pathLst>
              </a:custGeom>
              <a:gradFill rotWithShape="1">
                <a:gsLst>
                  <a:gs pos="0">
                    <a:srgbClr val="FFFFFF">
                      <a:alpha val="100000"/>
                    </a:srgbClr>
                  </a:gs>
                  <a:gs pos="100000">
                    <a:srgbClr val="808080">
                      <a:alpha val="100000"/>
                    </a:srgbClr>
                  </a:gs>
                </a:gsLst>
                <a:lin ang="0" scaled="1"/>
              </a:gradFill>
              <a:ln w="9525" cap="flat" cmpd="sng">
                <a:solidFill>
                  <a:srgbClr val="000000">
                    <a:alpha val="100000"/>
                  </a:srgbClr>
                </a:solidFill>
                <a:prstDash val="solid"/>
                <a:miter lim="800000"/>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sp>
            <p:nvSpPr>
              <p:cNvPr id="30738" name="AutoShape 58"/>
              <p:cNvSpPr/>
              <p:nvPr>
                <p:custDataLst>
                  <p:tags r:id="rId25"/>
                </p:custDataLst>
              </p:nvPr>
            </p:nvSpPr>
            <p:spPr>
              <a:xfrm flipH="1">
                <a:off x="7730" y="6869"/>
                <a:ext cx="285" cy="23"/>
              </a:xfrm>
              <a:prstGeom prst="roundRect">
                <a:avLst>
                  <a:gd name="adj" fmla="val 50000"/>
                </a:avLst>
              </a:prstGeom>
              <a:gradFill rotWithShape="1">
                <a:gsLst>
                  <a:gs pos="0">
                    <a:srgbClr val="FFFFFF"/>
                  </a:gs>
                  <a:gs pos="100000">
                    <a:srgbClr val="808080"/>
                  </a:gs>
                </a:gsLst>
                <a:lin ang="0" scaled="1"/>
              </a:gradFill>
              <a:ln w="9525" cap="flat" cmpd="sng">
                <a:solidFill>
                  <a:srgbClr val="000000"/>
                </a:solidFill>
                <a:prstDash val="solid"/>
                <a:headEnd type="none" w="med" len="med"/>
                <a:tailEnd type="none" w="med" len="med"/>
              </a:ln>
            </p:spPr>
            <p:txBody>
              <a:bodyPr/>
              <a:lstStyle/>
              <a:p>
                <a:endParaRPr lang="zh-CN" altLang="en-US" sz="2100">
                  <a:latin typeface="宋体" panose="02010600030101010101" pitchFamily="2" charset="-122"/>
                  <a:ea typeface="宋体" panose="02010600030101010101" pitchFamily="2" charset="-122"/>
                </a:endParaRPr>
              </a:p>
            </p:txBody>
          </p:sp>
        </p:grpSp>
      </p:grpSp>
      <p:sp>
        <p:nvSpPr>
          <p:cNvPr id="30730" name="矩形 107"/>
          <p:cNvSpPr/>
          <p:nvPr>
            <p:custDataLst>
              <p:tags r:id="rId9"/>
            </p:custDataLst>
          </p:nvPr>
        </p:nvSpPr>
        <p:spPr>
          <a:xfrm>
            <a:off x="5898832" y="2982278"/>
            <a:ext cx="2746058" cy="2007394"/>
          </a:xfrm>
          <a:prstGeom prst="rect">
            <a:avLst/>
          </a:prstGeom>
          <a:noFill/>
          <a:ln w="9525">
            <a:noFill/>
          </a:ln>
        </p:spPr>
        <p:txBody>
          <a:bodyPr wrap="square" lIns="68580" tIns="34290" rIns="68580" bIns="34290">
            <a:spAutoFit/>
          </a:bodyPr>
          <a:lstStyle/>
          <a:p>
            <a:pPr fontAlgn="auto">
              <a:lnSpc>
                <a:spcPct val="150000"/>
              </a:lnSpc>
              <a:spcBef>
                <a:spcPct val="0"/>
              </a:spcBef>
            </a:pPr>
            <a:r>
              <a:rPr lang="zh-CN" altLang="en-US" sz="2100" b="1">
                <a:solidFill>
                  <a:srgbClr val="0000FF"/>
                </a:solidFill>
                <a:latin typeface="宋体" panose="02010600030101010101" pitchFamily="2" charset="-122"/>
                <a:ea typeface="宋体" panose="02010600030101010101" pitchFamily="2" charset="-122"/>
              </a:rPr>
              <a:t>优点：方便添加液体，通过控制双氧水的滴加速率能形成比较平稳的氧气流</a:t>
            </a:r>
          </a:p>
        </p:txBody>
      </p:sp>
      <p:sp>
        <p:nvSpPr>
          <p:cNvPr id="30731" name="TextBox 108"/>
          <p:cNvSpPr txBox="1"/>
          <p:nvPr>
            <p:custDataLst>
              <p:tags r:id="rId10"/>
            </p:custDataLst>
          </p:nvPr>
        </p:nvSpPr>
        <p:spPr>
          <a:xfrm>
            <a:off x="767715" y="554355"/>
            <a:ext cx="4838700" cy="391478"/>
          </a:xfrm>
          <a:prstGeom prst="rect">
            <a:avLst/>
          </a:prstGeom>
          <a:noFill/>
          <a:ln w="9525">
            <a:noFill/>
          </a:ln>
        </p:spPr>
        <p:txBody>
          <a:bodyPr wrap="square" lIns="68580" tIns="34290" rIns="68580" bIns="34290">
            <a:spAutoFit/>
          </a:bodyPr>
          <a:lstStyle/>
          <a:p>
            <a:r>
              <a:rPr lang="zh-CN" altLang="en-US" sz="2100" b="1">
                <a:solidFill>
                  <a:srgbClr val="0000FF"/>
                </a:solidFill>
                <a:latin typeface="宋体" panose="02010600030101010101" pitchFamily="2" charset="-122"/>
                <a:ea typeface="宋体" panose="02010600030101010101" pitchFamily="2" charset="-122"/>
              </a:rPr>
              <a:t>常见的固液</a:t>
            </a:r>
            <a:r>
              <a:rPr lang="zh-CN" altLang="en-US" sz="2100" b="1">
                <a:solidFill>
                  <a:srgbClr val="0000FF"/>
                </a:solidFill>
                <a:latin typeface="宋体" panose="02010600030101010101" pitchFamily="2" charset="-122"/>
                <a:ea typeface="宋体" panose="02010600030101010101" pitchFamily="2" charset="-122"/>
                <a:sym typeface="+mn-ea"/>
              </a:rPr>
              <a:t>常温</a:t>
            </a:r>
            <a:r>
              <a:rPr lang="zh-CN" altLang="en-US" sz="2100" b="1">
                <a:solidFill>
                  <a:srgbClr val="0000FF"/>
                </a:solidFill>
                <a:latin typeface="宋体" panose="02010600030101010101" pitchFamily="2" charset="-122"/>
                <a:ea typeface="宋体" panose="02010600030101010101" pitchFamily="2" charset="-122"/>
              </a:rPr>
              <a:t>型反应装置比较：</a:t>
            </a:r>
          </a:p>
        </p:txBody>
      </p:sp>
      <p:sp>
        <p:nvSpPr>
          <p:cNvPr id="2" name="椭圆 1"/>
          <p:cNvSpPr/>
          <p:nvPr>
            <p:custDataLst>
              <p:tags r:id="rId11"/>
            </p:custDataLst>
          </p:nvPr>
        </p:nvSpPr>
        <p:spPr>
          <a:xfrm>
            <a:off x="4514374" y="1119188"/>
            <a:ext cx="447675" cy="1219200"/>
          </a:xfrm>
          <a:prstGeom prst="ellipse">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3" name="直接箭头连接符 2"/>
          <p:cNvCxnSpPr>
            <a:stCxn id="2" idx="7"/>
          </p:cNvCxnSpPr>
          <p:nvPr>
            <p:custDataLst>
              <p:tags r:id="rId12"/>
            </p:custDataLst>
          </p:nvPr>
        </p:nvCxnSpPr>
        <p:spPr>
          <a:xfrm flipV="1">
            <a:off x="4896326" y="1014413"/>
            <a:ext cx="551498" cy="283369"/>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13"/>
            </p:custDataLst>
          </p:nvPr>
        </p:nvSpPr>
        <p:spPr>
          <a:xfrm>
            <a:off x="5447824" y="857727"/>
            <a:ext cx="1068241" cy="346249"/>
          </a:xfrm>
          <a:prstGeom prst="rect">
            <a:avLst/>
          </a:prstGeom>
          <a:noFill/>
        </p:spPr>
        <p:txBody>
          <a:bodyPr wrap="none" lIns="68580" tIns="34290" rIns="68580" bIns="34290" rtlCol="0" anchor="t">
            <a:spAutoFit/>
          </a:bodyPr>
          <a:lstStyle/>
          <a:p>
            <a:r>
              <a:rPr lang="zh-CN" altLang="en-US" b="1">
                <a:solidFill>
                  <a:srgbClr val="FF0000"/>
                </a:solidFill>
                <a:latin typeface="宋体" panose="02010600030101010101" pitchFamily="2" charset="-122"/>
                <a:ea typeface="宋体" panose="02010600030101010101" pitchFamily="2" charset="-122"/>
              </a:rPr>
              <a:t>长颈漏斗</a:t>
            </a:r>
          </a:p>
        </p:txBody>
      </p:sp>
      <p:sp>
        <p:nvSpPr>
          <p:cNvPr id="5" name="椭圆 4"/>
          <p:cNvSpPr/>
          <p:nvPr>
            <p:custDataLst>
              <p:tags r:id="rId14"/>
            </p:custDataLst>
          </p:nvPr>
        </p:nvSpPr>
        <p:spPr>
          <a:xfrm>
            <a:off x="4625816" y="2803684"/>
            <a:ext cx="447675" cy="1219200"/>
          </a:xfrm>
          <a:prstGeom prst="ellipse">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6" name="直接箭头连接符 5"/>
          <p:cNvCxnSpPr>
            <a:stCxn id="5" idx="7"/>
          </p:cNvCxnSpPr>
          <p:nvPr>
            <p:custDataLst>
              <p:tags r:id="rId15"/>
            </p:custDataLst>
          </p:nvPr>
        </p:nvCxnSpPr>
        <p:spPr>
          <a:xfrm flipV="1">
            <a:off x="5007769" y="2698909"/>
            <a:ext cx="551498" cy="283369"/>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 name="文本框 6"/>
          <p:cNvSpPr txBox="1"/>
          <p:nvPr>
            <p:custDataLst>
              <p:tags r:id="rId16"/>
            </p:custDataLst>
          </p:nvPr>
        </p:nvSpPr>
        <p:spPr>
          <a:xfrm>
            <a:off x="5559266" y="2542223"/>
            <a:ext cx="1068241" cy="346249"/>
          </a:xfrm>
          <a:prstGeom prst="rect">
            <a:avLst/>
          </a:prstGeom>
          <a:noFill/>
        </p:spPr>
        <p:txBody>
          <a:bodyPr wrap="none" lIns="68580" tIns="34290" rIns="68580" bIns="34290" rtlCol="0" anchor="t">
            <a:spAutoFit/>
          </a:bodyPr>
          <a:lstStyle/>
          <a:p>
            <a:r>
              <a:rPr lang="zh-CN" altLang="en-US" b="1">
                <a:solidFill>
                  <a:srgbClr val="FF0000"/>
                </a:solidFill>
                <a:latin typeface="宋体" panose="02010600030101010101" pitchFamily="2" charset="-122"/>
                <a:ea typeface="宋体" panose="02010600030101010101" pitchFamily="2" charset="-122"/>
              </a:rPr>
              <a:t>分液漏斗</a:t>
            </a:r>
          </a:p>
        </p:txBody>
      </p:sp>
      <p:sp>
        <p:nvSpPr>
          <p:cNvPr id="8" name="文本框 7"/>
          <p:cNvSpPr txBox="1"/>
          <p:nvPr>
            <p:custDataLst>
              <p:tags r:id="rId17"/>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18"/>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二、分解过氧化氢制氧气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551867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500" fill="hold"/>
                                        <p:tgtEl>
                                          <p:spTgt spid="30723"/>
                                        </p:tgtEl>
                                        <p:attrNameLst>
                                          <p:attrName>ppt_x</p:attrName>
                                        </p:attrNameLst>
                                      </p:cBhvr>
                                      <p:tavLst>
                                        <p:tav tm="0">
                                          <p:val>
                                            <p:strVal val="#ppt_x"/>
                                          </p:val>
                                        </p:tav>
                                        <p:tav tm="100000">
                                          <p:val>
                                            <p:strVal val="#ppt_x"/>
                                          </p:val>
                                        </p:tav>
                                      </p:tavLst>
                                    </p:anim>
                                    <p:anim calcmode="lin" valueType="num">
                                      <p:cBhvr additive="base">
                                        <p:cTn id="8" dur="500" fill="hold"/>
                                        <p:tgtEl>
                                          <p:spTgt spid="3072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25"/>
                                        </p:tgtEl>
                                        <p:attrNameLst>
                                          <p:attrName>style.visibility</p:attrName>
                                        </p:attrNameLst>
                                      </p:cBhvr>
                                      <p:to>
                                        <p:strVal val="visible"/>
                                      </p:to>
                                    </p:set>
                                    <p:anim calcmode="lin" valueType="num">
                                      <p:cBhvr additive="base">
                                        <p:cTn id="13" dur="500" fill="hold"/>
                                        <p:tgtEl>
                                          <p:spTgt spid="30725"/>
                                        </p:tgtEl>
                                        <p:attrNameLst>
                                          <p:attrName>ppt_x</p:attrName>
                                        </p:attrNameLst>
                                      </p:cBhvr>
                                      <p:tavLst>
                                        <p:tav tm="0">
                                          <p:val>
                                            <p:strVal val="#ppt_x"/>
                                          </p:val>
                                        </p:tav>
                                        <p:tav tm="100000">
                                          <p:val>
                                            <p:strVal val="#ppt_x"/>
                                          </p:val>
                                        </p:tav>
                                      </p:tavLst>
                                    </p:anim>
                                    <p:anim calcmode="lin" valueType="num">
                                      <p:cBhvr additive="base">
                                        <p:cTn id="14"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par>
                                <p:cTn id="20" presetID="3" presetClass="entr" presetSubtype="1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linds(horizontal)">
                                      <p:cBhvr>
                                        <p:cTn id="25" dur="500"/>
                                        <p:tgtEl>
                                          <p:spTgt spid="4"/>
                                        </p:tgtEl>
                                      </p:cBhvr>
                                    </p:animEffect>
                                  </p:childTnLst>
                                </p:cTn>
                              </p:par>
                            </p:childTnLst>
                          </p:cTn>
                        </p:par>
                      </p:childTnLst>
                    </p:cTn>
                  </p:par>
                  <p:par>
                    <p:cTn id="26" fill="hold" nodeType="clickPar">
                      <p:stCondLst>
                        <p:cond delay="indefinite"/>
                      </p:stCondLst>
                      <p:childTnLst>
                        <p:par>
                          <p:cTn id="27" fill="hold" nodeType="after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0727"/>
                                        </p:tgtEl>
                                        <p:attrNameLst>
                                          <p:attrName>style.visibility</p:attrName>
                                        </p:attrNameLst>
                                      </p:cBhvr>
                                      <p:to>
                                        <p:strVal val="visible"/>
                                      </p:to>
                                    </p:set>
                                    <p:anim calcmode="lin" valueType="num">
                                      <p:cBhvr additive="base">
                                        <p:cTn id="30" dur="500" fill="hold"/>
                                        <p:tgtEl>
                                          <p:spTgt spid="30727"/>
                                        </p:tgtEl>
                                        <p:attrNameLst>
                                          <p:attrName>ppt_x</p:attrName>
                                        </p:attrNameLst>
                                      </p:cBhvr>
                                      <p:tavLst>
                                        <p:tav tm="0">
                                          <p:val>
                                            <p:strVal val="#ppt_x"/>
                                          </p:val>
                                        </p:tav>
                                        <p:tav tm="100000">
                                          <p:val>
                                            <p:strVal val="#ppt_x"/>
                                          </p:val>
                                        </p:tav>
                                      </p:tavLst>
                                    </p:anim>
                                    <p:anim calcmode="lin" valueType="num">
                                      <p:cBhvr additive="base">
                                        <p:cTn id="31" dur="500" fill="hold"/>
                                        <p:tgtEl>
                                          <p:spTgt spid="30727"/>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after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0728"/>
                                        </p:tgtEl>
                                        <p:attrNameLst>
                                          <p:attrName>style.visibility</p:attrName>
                                        </p:attrNameLst>
                                      </p:cBhvr>
                                      <p:to>
                                        <p:strVal val="visible"/>
                                      </p:to>
                                    </p:set>
                                    <p:anim calcmode="lin" valueType="num">
                                      <p:cBhvr additive="base">
                                        <p:cTn id="36" dur="500" fill="hold"/>
                                        <p:tgtEl>
                                          <p:spTgt spid="30728"/>
                                        </p:tgtEl>
                                        <p:attrNameLst>
                                          <p:attrName>ppt_x</p:attrName>
                                        </p:attrNameLst>
                                      </p:cBhvr>
                                      <p:tavLst>
                                        <p:tav tm="0">
                                          <p:val>
                                            <p:strVal val="#ppt_x"/>
                                          </p:val>
                                        </p:tav>
                                        <p:tav tm="100000">
                                          <p:val>
                                            <p:strVal val="#ppt_x"/>
                                          </p:val>
                                        </p:tav>
                                      </p:tavLst>
                                    </p:anim>
                                    <p:anim calcmode="lin" valueType="num">
                                      <p:cBhvr additive="base">
                                        <p:cTn id="37" dur="500" fill="hold"/>
                                        <p:tgtEl>
                                          <p:spTgt spid="30728"/>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after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par>
                                <p:cTn id="43" presetID="3" presetClass="entr" presetSubtype="1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blinds(horizontal)">
                                      <p:cBhvr>
                                        <p:cTn id="45" dur="500"/>
                                        <p:tgtEl>
                                          <p:spTgt spid="6"/>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blinds(horizontal)">
                                      <p:cBhvr>
                                        <p:cTn id="48" dur="500"/>
                                        <p:tgtEl>
                                          <p:spTgt spid="7"/>
                                        </p:tgtEl>
                                      </p:cBhvr>
                                    </p:animEffect>
                                  </p:childTnLst>
                                </p:cTn>
                              </p:par>
                            </p:childTnLst>
                          </p:cTn>
                        </p:par>
                      </p:childTnLst>
                    </p:cTn>
                  </p:par>
                  <p:par>
                    <p:cTn id="49" fill="hold" nodeType="clickPar">
                      <p:stCondLst>
                        <p:cond delay="indefinite"/>
                      </p:stCondLst>
                      <p:childTnLst>
                        <p:par>
                          <p:cTn id="50" fill="hold" nodeType="after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0730"/>
                                        </p:tgtEl>
                                        <p:attrNameLst>
                                          <p:attrName>style.visibility</p:attrName>
                                        </p:attrNameLst>
                                      </p:cBhvr>
                                      <p:to>
                                        <p:strVal val="visible"/>
                                      </p:to>
                                    </p:set>
                                    <p:anim calcmode="lin" valueType="num">
                                      <p:cBhvr additive="base">
                                        <p:cTn id="53" dur="500" fill="hold"/>
                                        <p:tgtEl>
                                          <p:spTgt spid="30730"/>
                                        </p:tgtEl>
                                        <p:attrNameLst>
                                          <p:attrName>ppt_x</p:attrName>
                                        </p:attrNameLst>
                                      </p:cBhvr>
                                      <p:tavLst>
                                        <p:tav tm="0">
                                          <p:val>
                                            <p:strVal val="#ppt_x"/>
                                          </p:val>
                                        </p:tav>
                                        <p:tav tm="100000">
                                          <p:val>
                                            <p:strVal val="#ppt_x"/>
                                          </p:val>
                                        </p:tav>
                                      </p:tavLst>
                                    </p:anim>
                                    <p:anim calcmode="lin" valueType="num">
                                      <p:cBhvr additive="base">
                                        <p:cTn id="54" dur="500" fill="hold"/>
                                        <p:tgtEl>
                                          <p:spTgt spid="307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p:bldP spid="30725" grpId="0"/>
      <p:bldP spid="30727" grpId="0"/>
      <p:bldP spid="30728" grpId="0"/>
      <p:bldP spid="30730" grpId="0"/>
      <p:bldP spid="2" grpId="0" animBg="1"/>
      <p:bldP spid="4" grpId="0"/>
      <p:bldP spid="5" grpId="0" animBg="1"/>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387192" y="493872"/>
            <a:ext cx="8245316" cy="2977738"/>
          </a:xfrm>
          <a:prstGeom prst="rect">
            <a:avLst/>
          </a:prstGeom>
          <a:noFill/>
        </p:spPr>
        <p:txBody>
          <a:bodyPr wrap="square" lIns="68580" tIns="34290" rIns="68580" bIns="34290" rtlCol="0" anchor="t">
            <a:spAutoFit/>
          </a:bodyPr>
          <a:lstStyle/>
          <a:p>
            <a:pPr fontAlgn="auto">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练一练</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a:t>
            </a:r>
            <a:r>
              <a:rPr lang="en-US" sz="2100">
                <a:latin typeface="宋体" panose="02010600030101010101" pitchFamily="2" charset="-122"/>
                <a:ea typeface="宋体" panose="02010600030101010101" pitchFamily="2" charset="-122"/>
                <a:cs typeface="宋体" panose="02010600030101010101" pitchFamily="2" charset="-122"/>
                <a:sym typeface="+mn-ea"/>
              </a:rPr>
              <a:t>2019</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长沙模拟）近日，中国科技大学成功制备钌单原子合金催化剂，使电解水制氢的成本大大降低。下列有关催化剂的说法正确的是（　　）</a:t>
            </a:r>
            <a:r>
              <a:rPr lang="en-US" sz="2100">
                <a:latin typeface="宋体" panose="02010600030101010101" pitchFamily="2" charset="-122"/>
                <a:ea typeface="宋体" panose="02010600030101010101" pitchFamily="2" charset="-122"/>
                <a:cs typeface="宋体" panose="02010600030101010101" pitchFamily="2" charset="-122"/>
                <a:sym typeface="+mn-ea"/>
              </a:rPr>
              <a:t>A</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．反应前后本身的质量不变</a:t>
            </a:r>
            <a:r>
              <a:rPr lang="en-US" sz="2100">
                <a:latin typeface="宋体" panose="02010600030101010101" pitchFamily="2" charset="-122"/>
                <a:ea typeface="宋体" panose="02010600030101010101" pitchFamily="2" charset="-122"/>
                <a:cs typeface="宋体" panose="02010600030101010101" pitchFamily="2" charset="-122"/>
                <a:sym typeface="+mn-ea"/>
              </a:rPr>
              <a:t>	    B</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．反应前后本身的性质不变</a:t>
            </a:r>
            <a:r>
              <a:rPr lang="en-US" sz="2100">
                <a:latin typeface="宋体" panose="02010600030101010101" pitchFamily="2" charset="-122"/>
                <a:ea typeface="宋体" panose="02010600030101010101" pitchFamily="2" charset="-122"/>
                <a:cs typeface="宋体" panose="02010600030101010101" pitchFamily="2" charset="-122"/>
                <a:sym typeface="+mn-ea"/>
              </a:rPr>
              <a:t>	C</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．可以提高化学反应的产率</a:t>
            </a:r>
            <a:r>
              <a:rPr lang="en-US" sz="2100">
                <a:latin typeface="宋体" panose="02010600030101010101" pitchFamily="2" charset="-122"/>
                <a:ea typeface="宋体" panose="02010600030101010101" pitchFamily="2" charset="-122"/>
                <a:cs typeface="宋体" panose="02010600030101010101" pitchFamily="2" charset="-122"/>
                <a:sym typeface="+mn-ea"/>
              </a:rPr>
              <a:t>	    D</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．二氧化锰是一切反应的催化剂
</a:t>
            </a:r>
            <a:endParaRPr lang="zh-CN" altLang="en-US" sz="2100">
              <a:latin typeface="宋体" panose="02010600030101010101" pitchFamily="2" charset="-122"/>
              <a:ea typeface="宋体" panose="02010600030101010101" pitchFamily="2" charset="-122"/>
              <a:cs typeface="宋体" panose="02010600030101010101" pitchFamily="2" charset="-122"/>
            </a:endParaRPr>
          </a:p>
        </p:txBody>
      </p:sp>
      <p:sp>
        <p:nvSpPr>
          <p:cNvPr id="5" name="Text Box 59"/>
          <p:cNvSpPr txBox="1"/>
          <p:nvPr>
            <p:custDataLst>
              <p:tags r:id="rId2"/>
            </p:custDataLst>
          </p:nvPr>
        </p:nvSpPr>
        <p:spPr>
          <a:xfrm>
            <a:off x="2041684" y="1567339"/>
            <a:ext cx="685800" cy="345281"/>
          </a:xfrm>
          <a:prstGeom prst="rect">
            <a:avLst/>
          </a:prstGeom>
          <a:noFill/>
          <a:ln w="9525">
            <a:noFill/>
          </a:ln>
        </p:spPr>
        <p:txBody>
          <a:bodyPr lIns="68580" tIns="34290" rIns="68580" bIns="34290">
            <a:spAutoFit/>
          </a:bodyPr>
          <a:lstStyle/>
          <a:p>
            <a:pPr>
              <a:spcBef>
                <a:spcPct val="50000"/>
              </a:spcBef>
            </a:pPr>
            <a:r>
              <a:rPr lang="en-US" altLang="zh-CN" b="1">
                <a:solidFill>
                  <a:srgbClr val="FF0000"/>
                </a:solidFill>
                <a:latin typeface="宋体" panose="02010600030101010101" pitchFamily="2" charset="-122"/>
                <a:ea typeface="宋体" panose="02010600030101010101" pitchFamily="2" charset="-122"/>
              </a:rPr>
              <a:t>A</a:t>
            </a:r>
          </a:p>
        </p:txBody>
      </p:sp>
      <p:sp>
        <p:nvSpPr>
          <p:cNvPr id="21505" name="Text Box 4"/>
          <p:cNvSpPr txBox="1"/>
          <p:nvPr>
            <p:custDataLst>
              <p:tags r:id="rId3"/>
            </p:custDataLst>
          </p:nvPr>
        </p:nvSpPr>
        <p:spPr>
          <a:xfrm>
            <a:off x="387192" y="2986088"/>
            <a:ext cx="7737872" cy="2007394"/>
          </a:xfrm>
          <a:prstGeom prst="rect">
            <a:avLst/>
          </a:prstGeom>
          <a:noFill/>
          <a:ln w="9525">
            <a:noFill/>
          </a:ln>
        </p:spPr>
        <p:txBody>
          <a:bodyPr lIns="68580" tIns="34290" rIns="68580" bIns="34290">
            <a:spAutoFit/>
          </a:bodyPr>
          <a:lstStyle/>
          <a:p>
            <a:pPr>
              <a:lnSpc>
                <a:spcPct val="150000"/>
              </a:lnSpc>
            </a:pPr>
            <a:r>
              <a:rPr lang="zh-CN" altLang="en-US" sz="2100">
                <a:latin typeface="宋体" panose="02010600030101010101" pitchFamily="2" charset="-122"/>
                <a:ea typeface="宋体" panose="02010600030101010101" pitchFamily="2" charset="-122"/>
                <a:cs typeface="宋体" panose="02010600030101010101" pitchFamily="2" charset="-122"/>
              </a:rPr>
              <a:t>【练一练】实验室用过氧化氢制取氧气，若实验中忘记加入二氧化锰，其结果是（    ）</a:t>
            </a:r>
          </a:p>
          <a:p>
            <a:pPr>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不产生氧气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产生氧气的速度慢</a:t>
            </a:r>
          </a:p>
          <a:p>
            <a:pPr>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产生氧气的总量少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没有影响</a:t>
            </a:r>
            <a:endParaRPr lang="en-US" altLang="zh-CN" sz="2100">
              <a:latin typeface="宋体" pitchFamily="2" charset="-122"/>
              <a:ea typeface="宋体" pitchFamily="2" charset="-122"/>
              <a:cs typeface="宋体" pitchFamily="2" charset="-122"/>
            </a:endParaRPr>
          </a:p>
        </p:txBody>
      </p:sp>
      <p:sp>
        <p:nvSpPr>
          <p:cNvPr id="103429" name="Text Box 5"/>
          <p:cNvSpPr txBox="1"/>
          <p:nvPr>
            <p:custDataLst>
              <p:tags r:id="rId4"/>
            </p:custDataLst>
          </p:nvPr>
        </p:nvSpPr>
        <p:spPr>
          <a:xfrm>
            <a:off x="2611279" y="3588782"/>
            <a:ext cx="504825" cy="391478"/>
          </a:xfrm>
          <a:prstGeom prst="rect">
            <a:avLst/>
          </a:prstGeom>
          <a:noFill/>
          <a:ln w="9525">
            <a:noFill/>
          </a:ln>
        </p:spPr>
        <p:txBody>
          <a:bodyPr lIns="68580" tIns="34290" rIns="68580" bIns="34290">
            <a:spAutoFit/>
          </a:bodyPr>
          <a:lstStyle/>
          <a:p>
            <a:pPr>
              <a:spcBef>
                <a:spcPct val="50000"/>
              </a:spcBef>
            </a:pPr>
            <a:r>
              <a:rPr lang="en-US" altLang="zh-CN" sz="2100" b="1">
                <a:solidFill>
                  <a:srgbClr val="FF0000"/>
                </a:solidFill>
                <a:latin typeface="宋体" panose="02010600030101010101" pitchFamily="2" charset="-122"/>
                <a:ea typeface="宋体" panose="02010600030101010101" pitchFamily="2" charset="-122"/>
              </a:rPr>
              <a:t>B</a:t>
            </a:r>
          </a:p>
        </p:txBody>
      </p:sp>
      <p:sp>
        <p:nvSpPr>
          <p:cNvPr id="3" name="文本框 2"/>
          <p:cNvSpPr txBox="1"/>
          <p:nvPr>
            <p:custDataLst>
              <p:tags r:id="rId5"/>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6"/>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二、分解过氧化氢制氧气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28480104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34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34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2"/>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二、分解过氧化氢制氧气</a:t>
            </a:r>
            <a:endParaRPr lang="en-US" altLang="zh-CN" b="1">
              <a:latin typeface="宋体" panose="02010600030101010101" pitchFamily="2" charset="-122"/>
              <a:ea typeface="宋体" panose="02010600030101010101" pitchFamily="2" charset="-122"/>
              <a:sym typeface="+mn-ea"/>
            </a:endParaRPr>
          </a:p>
        </p:txBody>
      </p:sp>
      <p:sp>
        <p:nvSpPr>
          <p:cNvPr id="100" name="文本框 99"/>
          <p:cNvSpPr txBox="1"/>
          <p:nvPr>
            <p:custDataLst>
              <p:tags r:id="rId3"/>
            </p:custDataLst>
          </p:nvPr>
        </p:nvSpPr>
        <p:spPr>
          <a:xfrm>
            <a:off x="486252" y="559118"/>
            <a:ext cx="7790974" cy="1037749"/>
          </a:xfrm>
          <a:prstGeom prst="rect">
            <a:avLst/>
          </a:prstGeom>
          <a:noFill/>
          <a:ln w="9525">
            <a:noFill/>
          </a:ln>
        </p:spPr>
        <p:txBody>
          <a:bodyPr wrap="square" lIns="68580" tIns="34290" rIns="68580" bIns="34290">
            <a:spAutoFit/>
          </a:bodyPr>
          <a:lstStyle/>
          <a:p>
            <a:pPr marL="130016" indent="-130016">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练一练</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sz="2100">
                <a:latin typeface="宋体" panose="02010600030101010101" pitchFamily="2" charset="-122"/>
                <a:ea typeface="宋体" panose="02010600030101010101" pitchFamily="2" charset="-122"/>
                <a:cs typeface="宋体" panose="02010600030101010101" pitchFamily="2" charset="-122"/>
              </a:rPr>
              <a:t>2020</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江西模拟）如图是用过氧化氢溶液制取氧气的相关示意图，其中正确的是（　　）</a:t>
            </a:r>
          </a:p>
        </p:txBody>
      </p:sp>
      <p:pic>
        <p:nvPicPr>
          <p:cNvPr id="2" name="图片 1" descr="QQ截图20200717175503"/>
          <p:cNvPicPr>
            <a:picLocks noChangeAspect="1"/>
          </p:cNvPicPr>
          <p:nvPr>
            <p:custDataLst>
              <p:tags r:id="rId4"/>
            </p:custDataLst>
          </p:nvPr>
        </p:nvPicPr>
        <p:blipFill>
          <a:blip r:embed="rId7"/>
          <a:stretch>
            <a:fillRect/>
          </a:stretch>
        </p:blipFill>
        <p:spPr>
          <a:xfrm>
            <a:off x="704851" y="1682591"/>
            <a:ext cx="7353776" cy="1530668"/>
          </a:xfrm>
          <a:prstGeom prst="rect">
            <a:avLst/>
          </a:prstGeom>
        </p:spPr>
      </p:pic>
      <p:sp>
        <p:nvSpPr>
          <p:cNvPr id="103429" name="Text Box 5"/>
          <p:cNvSpPr txBox="1"/>
          <p:nvPr>
            <p:custDataLst>
              <p:tags r:id="rId5"/>
            </p:custDataLst>
          </p:nvPr>
        </p:nvSpPr>
        <p:spPr>
          <a:xfrm>
            <a:off x="4129564" y="1205151"/>
            <a:ext cx="504825" cy="391478"/>
          </a:xfrm>
          <a:prstGeom prst="rect">
            <a:avLst/>
          </a:prstGeom>
          <a:noFill/>
          <a:ln w="9525">
            <a:noFill/>
          </a:ln>
        </p:spPr>
        <p:txBody>
          <a:bodyPr lIns="68580" tIns="34290" rIns="68580" bIns="34290">
            <a:spAutoFit/>
          </a:bodyPr>
          <a:lstStyle/>
          <a:p>
            <a:pPr>
              <a:spcBef>
                <a:spcPct val="50000"/>
              </a:spcBef>
            </a:pPr>
            <a:r>
              <a:rPr lang="en-US" altLang="zh-CN" sz="2100" b="1">
                <a:solidFill>
                  <a:srgbClr val="FF0000"/>
                </a:solidFill>
                <a:latin typeface="宋体" panose="02010600030101010101" pitchFamily="2" charset="-122"/>
                <a:ea typeface="宋体" panose="02010600030101010101" pitchFamily="2" charset="-122"/>
              </a:rPr>
              <a:t>B</a:t>
            </a:r>
          </a:p>
        </p:txBody>
      </p:sp>
    </p:spTree>
    <p:extLst>
      <p:ext uri="{BB962C8B-B14F-4D97-AF65-F5344CB8AC3E}">
        <p14:creationId xmlns:p14="http://schemas.microsoft.com/office/powerpoint/2010/main" val="3180740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607695" y="2490788"/>
            <a:ext cx="3563303" cy="2492216"/>
          </a:xfrm>
          <a:prstGeom prst="rect">
            <a:avLst/>
          </a:prstGeom>
          <a:noFill/>
        </p:spPr>
        <p:txBody>
          <a:bodyPr wrap="square" lIns="68580" tIns="34290" rIns="68580" bIns="34290" rtlCol="0" anchor="t">
            <a:spAutoFit/>
          </a:bodyPr>
          <a:lstStyle/>
          <a:p>
            <a:pPr marL="130016" indent="-130016">
              <a:lnSpc>
                <a:spcPct val="150000"/>
              </a:lnSpc>
            </a:pPr>
            <a:r>
              <a:rPr lang="zh-CN" altLang="en-US" sz="2100">
                <a:latin typeface="宋体" panose="02010600030101010101" pitchFamily="2" charset="-122"/>
                <a:ea typeface="宋体" panose="02010600030101010101" pitchFamily="2" charset="-122"/>
                <a:cs typeface="宋体" panose="02010600030101010101" pitchFamily="2" charset="-122"/>
                <a:sym typeface="+mn-ea"/>
              </a:rPr>
              <a:t>（</a:t>
            </a:r>
            <a:r>
              <a:rPr lang="en-US" sz="21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）下列仪器中</a:t>
            </a:r>
            <a:r>
              <a:rPr lang="en-US" sz="2100">
                <a:latin typeface="宋体" panose="02010600030101010101" pitchFamily="2" charset="-122"/>
                <a:ea typeface="宋体" panose="02010600030101010101" pitchFamily="2" charset="-122"/>
                <a:cs typeface="宋体" panose="02010600030101010101" pitchFamily="2" charset="-122"/>
                <a:sym typeface="+mn-ea"/>
              </a:rPr>
              <a:t>A</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的名称是</a:t>
            </a:r>
            <a:r>
              <a:rPr lang="zh-CN" altLang="en-US" sz="21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，实验中，为了得到平稳的气流，最适合的装置组合是</a:t>
            </a:r>
            <a:r>
              <a:rPr lang="zh-CN" altLang="en-US" sz="21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（填字母）。</a:t>
            </a:r>
            <a:endParaRPr lang="zh-CN" altLang="en-US" sz="2100"/>
          </a:p>
        </p:txBody>
      </p:sp>
      <p:sp>
        <p:nvSpPr>
          <p:cNvPr id="3" name="文本框 2"/>
          <p:cNvSpPr txBox="1"/>
          <p:nvPr>
            <p:custDataLst>
              <p:tags r:id="rId2"/>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3"/>
            </p:custDataLst>
          </p:nvPr>
        </p:nvSpPr>
        <p:spPr>
          <a:xfrm>
            <a:off x="1736407" y="79534"/>
            <a:ext cx="2695290"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二、分解过氧化氢制氧气</a:t>
            </a:r>
            <a:endParaRPr lang="en-US" altLang="zh-CN" b="1">
              <a:latin typeface="宋体" panose="02010600030101010101" pitchFamily="2" charset="-122"/>
              <a:ea typeface="宋体" panose="02010600030101010101" pitchFamily="2" charset="-122"/>
              <a:sym typeface="+mn-ea"/>
            </a:endParaRPr>
          </a:p>
        </p:txBody>
      </p:sp>
      <p:sp>
        <p:nvSpPr>
          <p:cNvPr id="100" name="文本框 99"/>
          <p:cNvSpPr txBox="1"/>
          <p:nvPr>
            <p:custDataLst>
              <p:tags r:id="rId4"/>
            </p:custDataLst>
          </p:nvPr>
        </p:nvSpPr>
        <p:spPr>
          <a:xfrm>
            <a:off x="607695" y="483394"/>
            <a:ext cx="7924800" cy="2007394"/>
          </a:xfrm>
          <a:prstGeom prst="rect">
            <a:avLst/>
          </a:prstGeom>
          <a:noFill/>
          <a:ln w="9525">
            <a:noFill/>
          </a:ln>
        </p:spPr>
        <p:txBody>
          <a:bodyPr wrap="square" lIns="68580" tIns="34290" rIns="68580" bIns="34290">
            <a:spAutoFit/>
          </a:bodyPr>
          <a:lstStyle/>
          <a:p>
            <a:pPr marL="130016" indent="-130016">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练一练</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sz="2100">
                <a:latin typeface="宋体" panose="02010600030101010101" pitchFamily="2" charset="-122"/>
                <a:ea typeface="宋体" panose="02010600030101010101" pitchFamily="2" charset="-122"/>
                <a:cs typeface="宋体" panose="02010600030101010101" pitchFamily="2" charset="-122"/>
              </a:rPr>
              <a:t>2020</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利辛县一模）实验室常用过氧化氢溶液与二氧化锰制氧气，请回答下列问题：（</a:t>
            </a:r>
            <a:r>
              <a:rPr lang="en-US" sz="2100">
                <a:latin typeface="宋体" panose="02010600030101010101" pitchFamily="2" charset="-122"/>
                <a:ea typeface="宋体" panose="02010600030101010101" pitchFamily="2" charset="-122"/>
                <a:cs typeface="宋体" panose="02010600030101010101" pitchFamily="2" charset="-122"/>
              </a:rPr>
              <a:t>1</a:t>
            </a:r>
            <a:r>
              <a:rPr lang="zh-CN" altLang="en-US" sz="2100">
                <a:latin typeface="宋体" panose="02010600030101010101" pitchFamily="2" charset="-122"/>
                <a:ea typeface="宋体" panose="02010600030101010101" pitchFamily="2" charset="-122"/>
                <a:cs typeface="宋体" panose="02010600030101010101" pitchFamily="2" charset="-122"/>
              </a:rPr>
              <a:t>）反应的文字表达式为</a:t>
            </a:r>
            <a:r>
              <a:rPr lang="zh-CN" altLang="en-US" sz="2100" u="sng">
                <a:latin typeface="宋体" panose="02010600030101010101" pitchFamily="2" charset="-122"/>
                <a:ea typeface="宋体" panose="02010600030101010101" pitchFamily="2" charset="-122"/>
                <a:cs typeface="宋体" panose="02010600030101010101" pitchFamily="2" charset="-122"/>
              </a:rPr>
              <a:t>　</a:t>
            </a:r>
            <a:r>
              <a:rPr lang="en-US" sz="2100" u="sng">
                <a:latin typeface="宋体" panose="02010600030101010101" pitchFamily="2" charset="-122"/>
                <a:ea typeface="宋体" panose="02010600030101010101" pitchFamily="2" charset="-122"/>
                <a:cs typeface="宋体" panose="02010600030101010101" pitchFamily="2" charset="-122"/>
              </a:rPr>
              <a:t>                         </a:t>
            </a:r>
            <a:r>
              <a:rPr lang="zh-CN" altLang="en-US" sz="21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；二氧化锰起到</a:t>
            </a:r>
            <a:r>
              <a:rPr lang="zh-CN" altLang="en-US" sz="2100" u="sng">
                <a:latin typeface="宋体" panose="02010600030101010101" pitchFamily="2" charset="-122"/>
                <a:ea typeface="宋体" panose="02010600030101010101" pitchFamily="2" charset="-122"/>
                <a:cs typeface="宋体" panose="02010600030101010101" pitchFamily="2" charset="-122"/>
                <a:sym typeface="+mn-ea"/>
              </a:rPr>
              <a:t>　   　</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作用。
</a:t>
            </a:r>
            <a:endParaRPr lang="zh-CN" altLang="en-US" sz="2100">
              <a:latin typeface="宋体" panose="02010600030101010101" pitchFamily="2" charset="-122"/>
              <a:ea typeface="宋体" panose="02010600030101010101" pitchFamily="2" charset="-122"/>
              <a:cs typeface="宋体" panose="02010600030101010101" pitchFamily="2" charset="-122"/>
            </a:endParaRPr>
          </a:p>
        </p:txBody>
      </p:sp>
      <p:pic>
        <p:nvPicPr>
          <p:cNvPr id="5" name="图片 4"/>
          <p:cNvPicPr/>
          <p:nvPr>
            <p:custDataLst>
              <p:tags r:id="rId5"/>
            </p:custDataLst>
          </p:nvPr>
        </p:nvPicPr>
        <p:blipFill>
          <a:blip r:embed="rId17"/>
          <a:stretch>
            <a:fillRect/>
          </a:stretch>
        </p:blipFill>
        <p:spPr>
          <a:xfrm>
            <a:off x="4549617" y="2490788"/>
            <a:ext cx="3988594" cy="2038826"/>
          </a:xfrm>
          <a:prstGeom prst="rect">
            <a:avLst/>
          </a:prstGeom>
          <a:noFill/>
          <a:ln w="9525">
            <a:noFill/>
          </a:ln>
        </p:spPr>
      </p:pic>
      <p:sp>
        <p:nvSpPr>
          <p:cNvPr id="6" name="文本框 5"/>
          <p:cNvSpPr txBox="1"/>
          <p:nvPr>
            <p:custDataLst>
              <p:tags r:id="rId6"/>
            </p:custDataLst>
          </p:nvPr>
        </p:nvSpPr>
        <p:spPr>
          <a:xfrm>
            <a:off x="2226945" y="1985962"/>
            <a:ext cx="670560" cy="391478"/>
          </a:xfrm>
          <a:prstGeom prst="rect">
            <a:avLst/>
          </a:prstGeom>
          <a:noFill/>
        </p:spPr>
        <p:txBody>
          <a:bodyPr wrap="none" lIns="68580" tIns="34290" rIns="68580" bIns="34290" rtlCol="0" anchor="t">
            <a:spAutoFit/>
          </a:bodyPr>
          <a:lstStyle/>
          <a:p>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催化</a:t>
            </a:r>
          </a:p>
        </p:txBody>
      </p:sp>
      <p:sp>
        <p:nvSpPr>
          <p:cNvPr id="7" name="文本框 6"/>
          <p:cNvSpPr txBox="1"/>
          <p:nvPr>
            <p:custDataLst>
              <p:tags r:id="rId7"/>
            </p:custDataLst>
          </p:nvPr>
        </p:nvSpPr>
        <p:spPr>
          <a:xfrm>
            <a:off x="874395" y="3052762"/>
            <a:ext cx="937260" cy="391478"/>
          </a:xfrm>
          <a:prstGeom prst="rect">
            <a:avLst/>
          </a:prstGeom>
          <a:noFill/>
        </p:spPr>
        <p:txBody>
          <a:bodyPr wrap="none" lIns="68580" tIns="34290" rIns="68580" bIns="34290" rtlCol="0" anchor="t">
            <a:spAutoFit/>
          </a:bodyPr>
          <a:lstStyle/>
          <a:p>
            <a:r>
              <a:rPr lang="zh-CN" altLang="en-US" sz="21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锥形瓶</a:t>
            </a:r>
          </a:p>
        </p:txBody>
      </p:sp>
      <p:sp>
        <p:nvSpPr>
          <p:cNvPr id="8" name="文本框 7"/>
          <p:cNvSpPr txBox="1"/>
          <p:nvPr>
            <p:custDataLst>
              <p:tags r:id="rId8"/>
            </p:custDataLst>
          </p:nvPr>
        </p:nvSpPr>
        <p:spPr>
          <a:xfrm>
            <a:off x="2360295" y="4043362"/>
            <a:ext cx="403860" cy="391478"/>
          </a:xfrm>
          <a:prstGeom prst="rect">
            <a:avLst/>
          </a:prstGeom>
          <a:noFill/>
        </p:spPr>
        <p:txBody>
          <a:bodyPr wrap="none" lIns="68580" tIns="34290" rIns="68580" bIns="34290" rtlCol="0" anchor="t">
            <a:spAutoFit/>
          </a:bodyPr>
          <a:lstStyle/>
          <a:p>
            <a:r>
              <a:rPr lang="en-US" sz="21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AD</a:t>
            </a:r>
            <a:endParaRPr lang="en-US" altLang="en-US" sz="2100">
              <a:solidFill>
                <a:srgbClr val="FF0000"/>
              </a:solidFill>
              <a:latin typeface="宋体" pitchFamily="2" charset="-122"/>
              <a:ea typeface="宋体" pitchFamily="2" charset="-122"/>
              <a:cs typeface="宋体" pitchFamily="2" charset="-122"/>
              <a:sym typeface="+mn-ea"/>
            </a:endParaRPr>
          </a:p>
        </p:txBody>
      </p:sp>
      <p:grpSp>
        <p:nvGrpSpPr>
          <p:cNvPr id="12" name="组合 11"/>
          <p:cNvGrpSpPr/>
          <p:nvPr>
            <p:custDataLst>
              <p:tags r:id="rId9"/>
            </p:custDataLst>
          </p:nvPr>
        </p:nvGrpSpPr>
        <p:grpSpPr>
          <a:xfrm>
            <a:off x="3850799" y="1321588"/>
            <a:ext cx="5048882" cy="615156"/>
            <a:chOff x="2820" y="7227"/>
            <a:chExt cx="10601" cy="1292"/>
          </a:xfrm>
        </p:grpSpPr>
        <p:grpSp>
          <p:nvGrpSpPr>
            <p:cNvPr id="13" name="Group 34"/>
            <p:cNvGrpSpPr/>
            <p:nvPr>
              <p:custDataLst>
                <p:tags r:id="rId10"/>
              </p:custDataLst>
            </p:nvPr>
          </p:nvGrpSpPr>
          <p:grpSpPr>
            <a:xfrm>
              <a:off x="4725" y="7227"/>
              <a:ext cx="4480" cy="873"/>
              <a:chOff x="1662" y="2479"/>
              <a:chExt cx="1344" cy="349"/>
            </a:xfrm>
          </p:grpSpPr>
          <p:sp>
            <p:nvSpPr>
              <p:cNvPr id="15392" name="Text Box 35"/>
              <p:cNvSpPr txBox="1"/>
              <p:nvPr>
                <p:custDataLst>
                  <p:tags r:id="rId14"/>
                </p:custDataLst>
              </p:nvPr>
            </p:nvSpPr>
            <p:spPr>
              <a:xfrm>
                <a:off x="1662" y="2479"/>
                <a:ext cx="1344" cy="349"/>
              </a:xfrm>
              <a:prstGeom prst="rect">
                <a:avLst/>
              </a:prstGeom>
              <a:noFill/>
              <a:ln w="9525">
                <a:noFill/>
              </a:ln>
            </p:spPr>
            <p:txBody>
              <a:bodyPr>
                <a:spAutoFit/>
              </a:bodyPr>
              <a:lstStyle/>
              <a:p>
                <a:pPr algn="ctr">
                  <a:spcBef>
                    <a:spcPct val="50000"/>
                  </a:spcBef>
                </a:pPr>
                <a:r>
                  <a:rPr lang="zh-CN" altLang="en-US" sz="2100">
                    <a:solidFill>
                      <a:srgbClr val="FF0000"/>
                    </a:solidFill>
                    <a:latin typeface="宋体" panose="02010600030101010101" pitchFamily="2" charset="-122"/>
                    <a:ea typeface="宋体" panose="02010600030101010101" pitchFamily="2" charset="-122"/>
                  </a:rPr>
                  <a:t>二氧化锰</a:t>
                </a:r>
              </a:p>
            </p:txBody>
          </p:sp>
          <p:sp>
            <p:nvSpPr>
              <p:cNvPr id="15393" name="Line 36"/>
              <p:cNvSpPr/>
              <p:nvPr>
                <p:custDataLst>
                  <p:tags r:id="rId15"/>
                </p:custDataLst>
              </p:nvPr>
            </p:nvSpPr>
            <p:spPr>
              <a:xfrm flipV="1">
                <a:off x="1923" y="2767"/>
                <a:ext cx="889" cy="0"/>
              </a:xfrm>
              <a:prstGeom prst="line">
                <a:avLst/>
              </a:prstGeom>
              <a:ln w="28575" cap="flat" cmpd="sng">
                <a:solidFill>
                  <a:srgbClr val="FF0000"/>
                </a:solidFill>
                <a:prstDash val="solid"/>
                <a:miter/>
                <a:headEnd type="none" w="med" len="med"/>
                <a:tailEnd type="stealth" w="lg" len="lg"/>
              </a:ln>
            </p:spPr>
            <p:txBody>
              <a:bodyPr/>
              <a:lstStyle/>
              <a:p>
                <a:endParaRPr/>
              </a:p>
            </p:txBody>
          </p:sp>
        </p:grpSp>
        <p:sp>
          <p:nvSpPr>
            <p:cNvPr id="15" name="Text Box 39"/>
            <p:cNvSpPr txBox="1"/>
            <p:nvPr>
              <p:custDataLst>
                <p:tags r:id="rId11"/>
              </p:custDataLst>
            </p:nvPr>
          </p:nvSpPr>
          <p:spPr>
            <a:xfrm>
              <a:off x="2820" y="7530"/>
              <a:ext cx="3480" cy="873"/>
            </a:xfrm>
            <a:prstGeom prst="rect">
              <a:avLst/>
            </a:prstGeom>
            <a:noFill/>
            <a:ln w="9525">
              <a:noFill/>
            </a:ln>
          </p:spPr>
          <p:txBody>
            <a:bodyPr>
              <a:spAutoFit/>
            </a:bodyPr>
            <a:lstStyle/>
            <a:p>
              <a:pPr>
                <a:spcBef>
                  <a:spcPct val="50000"/>
                </a:spcBef>
              </a:pPr>
              <a:r>
                <a:rPr lang="zh-CN" altLang="en-US" sz="2100">
                  <a:solidFill>
                    <a:srgbClr val="FF0000"/>
                  </a:solidFill>
                  <a:latin typeface="宋体" panose="02010600030101010101" pitchFamily="2" charset="-122"/>
                  <a:ea typeface="宋体" panose="02010600030101010101" pitchFamily="2" charset="-122"/>
                </a:rPr>
                <a:t>过氧化氢</a:t>
              </a:r>
            </a:p>
          </p:txBody>
        </p:sp>
        <p:sp>
          <p:nvSpPr>
            <p:cNvPr id="15400" name="Rectangle 43"/>
            <p:cNvSpPr/>
            <p:nvPr>
              <p:custDataLst>
                <p:tags r:id="rId12"/>
              </p:custDataLst>
            </p:nvPr>
          </p:nvSpPr>
          <p:spPr>
            <a:xfrm>
              <a:off x="11527" y="7646"/>
              <a:ext cx="1894" cy="873"/>
            </a:xfrm>
            <a:prstGeom prst="rect">
              <a:avLst/>
            </a:prstGeom>
            <a:noFill/>
            <a:ln w="9525">
              <a:noFill/>
            </a:ln>
          </p:spPr>
          <p:txBody>
            <a:bodyPr>
              <a:spAutoFit/>
            </a:bodyPr>
            <a:lstStyle/>
            <a:p>
              <a:pPr algn="ctr">
                <a:spcBef>
                  <a:spcPct val="50000"/>
                </a:spcBef>
              </a:pPr>
              <a:endParaRPr lang="zh-CN" altLang="en-US" sz="2100">
                <a:solidFill>
                  <a:srgbClr val="FF0000"/>
                </a:solidFill>
                <a:latin typeface="宋体" panose="02010600030101010101" pitchFamily="2" charset="-122"/>
                <a:ea typeface="宋体" panose="02010600030101010101" pitchFamily="2" charset="-122"/>
              </a:endParaRPr>
            </a:p>
          </p:txBody>
        </p:sp>
        <p:sp>
          <p:nvSpPr>
            <p:cNvPr id="15403" name="Rectangle 46"/>
            <p:cNvSpPr/>
            <p:nvPr>
              <p:custDataLst>
                <p:tags r:id="rId13"/>
              </p:custDataLst>
            </p:nvPr>
          </p:nvSpPr>
          <p:spPr>
            <a:xfrm>
              <a:off x="8445" y="7646"/>
              <a:ext cx="2367" cy="873"/>
            </a:xfrm>
            <a:prstGeom prst="rect">
              <a:avLst/>
            </a:prstGeom>
            <a:noFill/>
            <a:ln w="9525">
              <a:noFill/>
            </a:ln>
          </p:spPr>
          <p:txBody>
            <a:bodyPr wrap="none">
              <a:spAutoFit/>
            </a:bodyPr>
            <a:lstStyle/>
            <a:p>
              <a:pPr algn="ctr">
                <a:spcBef>
                  <a:spcPct val="50000"/>
                </a:spcBef>
              </a:pPr>
              <a:r>
                <a:rPr lang="zh-CN" altLang="en-US" sz="2100">
                  <a:solidFill>
                    <a:srgbClr val="FF0000"/>
                  </a:solidFill>
                  <a:latin typeface="宋体" panose="02010600030101010101" pitchFamily="2" charset="-122"/>
                  <a:ea typeface="宋体" panose="02010600030101010101" pitchFamily="2" charset="-122"/>
                </a:rPr>
                <a:t>水</a:t>
              </a:r>
              <a:r>
                <a:rPr lang="en-US" altLang="zh-CN" sz="2100">
                  <a:solidFill>
                    <a:srgbClr val="FF0000"/>
                  </a:solidFill>
                  <a:latin typeface="宋体" panose="02010600030101010101" pitchFamily="2" charset="-122"/>
                  <a:ea typeface="宋体" panose="02010600030101010101" pitchFamily="2" charset="-122"/>
                  <a:sym typeface="+mn-ea"/>
                </a:rPr>
                <a:t>+</a:t>
              </a:r>
              <a:r>
                <a:rPr lang="zh-CN" altLang="en-US" sz="2100">
                  <a:solidFill>
                    <a:srgbClr val="FF0000"/>
                  </a:solidFill>
                  <a:latin typeface="宋体" panose="02010600030101010101" pitchFamily="2" charset="-122"/>
                  <a:ea typeface="宋体" panose="02010600030101010101" pitchFamily="2" charset="-122"/>
                  <a:sym typeface="+mn-ea"/>
                </a:rPr>
                <a:t>氧气</a:t>
              </a:r>
              <a:endParaRPr lang="zh-CN" altLang="en-US" sz="2100">
                <a:solidFill>
                  <a:srgbClr val="FF0000"/>
                </a:solidFill>
                <a:latin typeface="宋体" panose="02010600030101010101" pitchFamily="2" charset="-122"/>
                <a:ea typeface="宋体" panose="02010600030101010101" pitchFamily="2" charset="-122"/>
              </a:endParaRPr>
            </a:p>
          </p:txBody>
        </p:sp>
      </p:grpSp>
    </p:spTree>
    <p:extLst>
      <p:ext uri="{BB962C8B-B14F-4D97-AF65-F5344CB8AC3E}">
        <p14:creationId xmlns:p14="http://schemas.microsoft.com/office/powerpoint/2010/main" val="31631663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4"/>
          <p:cNvSpPr/>
          <p:nvPr>
            <p:custDataLst>
              <p:tags r:id="rId2"/>
            </p:custDataLst>
          </p:nvPr>
        </p:nvSpPr>
        <p:spPr>
          <a:xfrm>
            <a:off x="440532" y="424815"/>
            <a:ext cx="8110061" cy="1037749"/>
          </a:xfrm>
          <a:prstGeom prst="rect">
            <a:avLst/>
          </a:prstGeom>
          <a:noFill/>
          <a:ln w="9525">
            <a:noFill/>
          </a:ln>
        </p:spPr>
        <p:txBody>
          <a:bodyPr wrap="square" lIns="68580" tIns="34290" rIns="68580" bIns="34290">
            <a:spAutoFit/>
          </a:bodyPr>
          <a:lstStyle/>
          <a:p>
            <a:pPr fontAlgn="auto">
              <a:lnSpc>
                <a:spcPct val="150000"/>
              </a:lnSpc>
              <a:spcBef>
                <a:spcPct val="0"/>
              </a:spcBef>
            </a:pPr>
            <a:r>
              <a:rPr lang="en-US" altLang="zh-CN" sz="2100">
                <a:latin typeface="宋体" panose="02010600030101010101" pitchFamily="2" charset="-122"/>
                <a:ea typeface="宋体" panose="02010600030101010101" pitchFamily="2" charset="-122"/>
              </a:rPr>
              <a:t>    </a:t>
            </a:r>
            <a:r>
              <a:rPr lang="zh-CN" altLang="en-US" sz="2100">
                <a:latin typeface="宋体" panose="02010600030101010101" pitchFamily="2" charset="-122"/>
                <a:ea typeface="宋体" panose="02010600030101010101" pitchFamily="2" charset="-122"/>
              </a:rPr>
              <a:t>二氧化锰除了在分解过氧化氢制氧气的反应中作催化剂外，在分解氯酸钾制氧气的反应中也做催化剂。</a:t>
            </a:r>
          </a:p>
        </p:txBody>
      </p:sp>
      <p:grpSp>
        <p:nvGrpSpPr>
          <p:cNvPr id="10" name="组合 9"/>
          <p:cNvGrpSpPr/>
          <p:nvPr>
            <p:custDataLst>
              <p:tags r:id="rId3"/>
            </p:custDataLst>
          </p:nvPr>
        </p:nvGrpSpPr>
        <p:grpSpPr>
          <a:xfrm>
            <a:off x="805339" y="2115980"/>
            <a:ext cx="5833586" cy="701517"/>
            <a:chOff x="1643" y="2302"/>
            <a:chExt cx="12249" cy="1473"/>
          </a:xfrm>
        </p:grpSpPr>
        <p:grpSp>
          <p:nvGrpSpPr>
            <p:cNvPr id="2" name="组合 1"/>
            <p:cNvGrpSpPr/>
            <p:nvPr>
              <p:custDataLst>
                <p:tags r:id="rId15"/>
              </p:custDataLst>
            </p:nvPr>
          </p:nvGrpSpPr>
          <p:grpSpPr>
            <a:xfrm>
              <a:off x="1643" y="2793"/>
              <a:ext cx="12249" cy="872"/>
              <a:chOff x="1643" y="2793"/>
              <a:chExt cx="12249" cy="872"/>
            </a:xfrm>
          </p:grpSpPr>
          <p:sp>
            <p:nvSpPr>
              <p:cNvPr id="11266" name="文本框 11265"/>
              <p:cNvSpPr txBox="1"/>
              <p:nvPr>
                <p:custDataLst>
                  <p:tags r:id="rId17"/>
                </p:custDataLst>
              </p:nvPr>
            </p:nvSpPr>
            <p:spPr>
              <a:xfrm>
                <a:off x="1643" y="2793"/>
                <a:ext cx="12249" cy="872"/>
              </a:xfrm>
              <a:prstGeom prst="rect">
                <a:avLst/>
              </a:prstGeom>
              <a:noFill/>
              <a:ln w="9525">
                <a:noFill/>
              </a:ln>
            </p:spPr>
            <p:txBody>
              <a:bodyPr wrap="square">
                <a:spAutoFit/>
              </a:bodyPr>
              <a:lstStyle/>
              <a:p>
                <a:pPr>
                  <a:spcBef>
                    <a:spcPct val="50000"/>
                  </a:spcBef>
                </a:pPr>
                <a:r>
                  <a:rPr lang="zh-CN" altLang="en-US" sz="2100" b="1">
                    <a:latin typeface="宋体" panose="02010600030101010101" pitchFamily="2" charset="-122"/>
                    <a:ea typeface="宋体" panose="02010600030101010101" pitchFamily="2" charset="-122"/>
                    <a:cs typeface="宋体" panose="02010600030101010101" pitchFamily="2" charset="-122"/>
                  </a:rPr>
                  <a:t>氯酸钾            氯化钾 </a:t>
                </a:r>
                <a:r>
                  <a:rPr lang="en-US" altLang="zh-CN" sz="2100" b="1">
                    <a:latin typeface="宋体" panose="02010600030101010101" pitchFamily="2" charset="-122"/>
                    <a:ea typeface="宋体" panose="02010600030101010101" pitchFamily="2" charset="-122"/>
                    <a:cs typeface="宋体" panose="02010600030101010101" pitchFamily="2" charset="-122"/>
                  </a:rPr>
                  <a:t>+ </a:t>
                </a:r>
                <a:r>
                  <a:rPr lang="zh-CN" altLang="en-US" sz="2100" b="1">
                    <a:latin typeface="宋体" panose="02010600030101010101" pitchFamily="2" charset="-122"/>
                    <a:ea typeface="宋体" panose="02010600030101010101" pitchFamily="2" charset="-122"/>
                    <a:cs typeface="宋体" panose="02010600030101010101" pitchFamily="2" charset="-122"/>
                  </a:rPr>
                  <a:t>氧气</a:t>
                </a:r>
              </a:p>
            </p:txBody>
          </p:sp>
          <p:sp>
            <p:nvSpPr>
              <p:cNvPr id="11267" name="直接连接符 11266"/>
              <p:cNvSpPr/>
              <p:nvPr>
                <p:custDataLst>
                  <p:tags r:id="rId18"/>
                </p:custDataLst>
              </p:nvPr>
            </p:nvSpPr>
            <p:spPr>
              <a:xfrm flipV="1">
                <a:off x="3923" y="2994"/>
                <a:ext cx="2314" cy="62"/>
              </a:xfrm>
              <a:prstGeom prst="line">
                <a:avLst/>
              </a:prstGeom>
              <a:ln w="28575" cap="flat" cmpd="sng">
                <a:solidFill>
                  <a:schemeClr val="tx1"/>
                </a:solidFill>
                <a:prstDash val="solid"/>
                <a:headEnd type="none" w="med" len="med"/>
                <a:tailEnd type="triangle" w="med" len="med"/>
              </a:ln>
            </p:spPr>
            <p:txBody>
              <a:bodyPr/>
              <a:lstStyle/>
              <a:p>
                <a:endParaRPr/>
              </a:p>
            </p:txBody>
          </p:sp>
        </p:grpSp>
        <p:sp>
          <p:nvSpPr>
            <p:cNvPr id="11268" name="文本框 11267"/>
            <p:cNvSpPr txBox="1"/>
            <p:nvPr>
              <p:custDataLst>
                <p:tags r:id="rId16"/>
              </p:custDataLst>
            </p:nvPr>
          </p:nvSpPr>
          <p:spPr>
            <a:xfrm>
              <a:off x="3923" y="2302"/>
              <a:ext cx="2454" cy="1473"/>
            </a:xfrm>
            <a:prstGeom prst="rect">
              <a:avLst/>
            </a:prstGeom>
            <a:noFill/>
            <a:ln w="9525">
              <a:noFill/>
            </a:ln>
          </p:spPr>
          <p:txBody>
            <a:bodyPr wrap="square">
              <a:spAutoFit/>
            </a:bodyPr>
            <a:lstStyle/>
            <a:p>
              <a:pPr>
                <a:spcBef>
                  <a:spcPct val="20000"/>
                </a:spcBef>
              </a:pPr>
              <a:r>
                <a:rPr lang="zh-CN" altLang="en-US" b="1">
                  <a:solidFill>
                    <a:srgbClr val="FF0000"/>
                  </a:solidFill>
                  <a:latin typeface="宋体" panose="02010600030101010101" pitchFamily="2" charset="-122"/>
                  <a:ea typeface="宋体" panose="02010600030101010101" pitchFamily="2" charset="-122"/>
                  <a:cs typeface="宋体" panose="02010600030101010101" pitchFamily="2" charset="-122"/>
                </a:rPr>
                <a:t>二氧化锰</a:t>
              </a:r>
            </a:p>
            <a:p>
              <a:pPr>
                <a:spcBef>
                  <a:spcPct val="20000"/>
                </a:spcBef>
              </a:pPr>
              <a:r>
                <a:rPr lang="zh-CN" altLang="en-US" b="1">
                  <a:solidFill>
                    <a:srgbClr val="FF0000"/>
                  </a:solidFill>
                  <a:latin typeface="宋体" panose="02010600030101010101" pitchFamily="2" charset="-122"/>
                  <a:ea typeface="宋体" panose="02010600030101010101" pitchFamily="2" charset="-122"/>
                  <a:cs typeface="宋体" panose="02010600030101010101" pitchFamily="2" charset="-122"/>
                </a:rPr>
                <a:t>   加热</a:t>
              </a:r>
            </a:p>
          </p:txBody>
        </p:sp>
      </p:grpSp>
      <p:sp>
        <p:nvSpPr>
          <p:cNvPr id="11272" name="文本框 11271"/>
          <p:cNvSpPr txBox="1"/>
          <p:nvPr>
            <p:custDataLst>
              <p:tags r:id="rId4"/>
            </p:custDataLst>
          </p:nvPr>
        </p:nvSpPr>
        <p:spPr>
          <a:xfrm>
            <a:off x="440294" y="1534477"/>
            <a:ext cx="2286000" cy="391478"/>
          </a:xfrm>
          <a:prstGeom prst="rect">
            <a:avLst/>
          </a:prstGeom>
          <a:noFill/>
          <a:ln w="9525">
            <a:noFill/>
          </a:ln>
        </p:spPr>
        <p:txBody>
          <a:bodyPr lIns="68580" tIns="34290" rIns="68580" bIns="34290">
            <a:spAutoFit/>
          </a:bodyPr>
          <a:lstStyle/>
          <a:p>
            <a:pPr>
              <a:spcBef>
                <a:spcPct val="50000"/>
              </a:spcBef>
            </a:pPr>
            <a:r>
              <a:rPr lang="en-US" altLang="zh-CN" sz="2100" b="1">
                <a:solidFill>
                  <a:srgbClr val="0000CC"/>
                </a:solidFill>
                <a:latin typeface="宋体" panose="02010600030101010101" pitchFamily="2" charset="-122"/>
                <a:ea typeface="宋体" panose="02010600030101010101" pitchFamily="2" charset="-122"/>
                <a:cs typeface="宋体" panose="02010600030101010101" pitchFamily="2" charset="-122"/>
              </a:rPr>
              <a:t>1.</a:t>
            </a:r>
            <a:r>
              <a:rPr lang="zh-CN" altLang="en-US" sz="2100" b="1">
                <a:solidFill>
                  <a:srgbClr val="0000CC"/>
                </a:solidFill>
                <a:latin typeface="宋体" panose="02010600030101010101" pitchFamily="2" charset="-122"/>
                <a:ea typeface="宋体" panose="02010600030101010101" pitchFamily="2" charset="-122"/>
                <a:cs typeface="宋体" panose="02010600030101010101" pitchFamily="2" charset="-122"/>
              </a:rPr>
              <a:t>反应原理</a:t>
            </a:r>
          </a:p>
        </p:txBody>
      </p:sp>
      <p:sp>
        <p:nvSpPr>
          <p:cNvPr id="11269" name="文本框 11268"/>
          <p:cNvSpPr txBox="1"/>
          <p:nvPr>
            <p:custDataLst>
              <p:tags r:id="rId5"/>
            </p:custDataLst>
          </p:nvPr>
        </p:nvSpPr>
        <p:spPr>
          <a:xfrm>
            <a:off x="917734" y="2741295"/>
            <a:ext cx="5429250" cy="391478"/>
          </a:xfrm>
          <a:prstGeom prst="rect">
            <a:avLst/>
          </a:prstGeom>
          <a:noFill/>
          <a:ln w="9525">
            <a:noFill/>
          </a:ln>
        </p:spPr>
        <p:txBody>
          <a:bodyPr lIns="68580" tIns="34290" rIns="68580" bIns="34290">
            <a:spAutoFit/>
          </a:bodyPr>
          <a:lstStyle/>
          <a:p>
            <a:pPr>
              <a:spcBef>
                <a:spcPct val="50000"/>
              </a:spcBef>
            </a:pPr>
            <a:r>
              <a:rPr lang="en-US" altLang="zh-CN" sz="2100" b="1">
                <a:solidFill>
                  <a:srgbClr val="FF0000"/>
                </a:solidFill>
                <a:latin typeface="宋体" panose="02010600030101010101" pitchFamily="2" charset="-122"/>
                <a:ea typeface="宋体" panose="02010600030101010101" pitchFamily="2" charset="-122"/>
              </a:rPr>
              <a:t>KClO</a:t>
            </a:r>
            <a:r>
              <a:rPr lang="en-US" altLang="zh-CN" sz="2100" b="1" baseline="-25000">
                <a:solidFill>
                  <a:srgbClr val="FF0000"/>
                </a:solidFill>
                <a:latin typeface="宋体" panose="02010600030101010101" pitchFamily="2" charset="-122"/>
                <a:ea typeface="宋体" panose="02010600030101010101" pitchFamily="2" charset="-122"/>
              </a:rPr>
              <a:t>3</a:t>
            </a:r>
            <a:r>
              <a:rPr lang="en-US" altLang="zh-CN" sz="2100" b="1">
                <a:solidFill>
                  <a:srgbClr val="FF0000"/>
                </a:solidFill>
                <a:latin typeface="宋体" panose="02010600030101010101" pitchFamily="2" charset="-122"/>
                <a:ea typeface="宋体" panose="02010600030101010101" pitchFamily="2" charset="-122"/>
              </a:rPr>
              <a:t>              KCl      O</a:t>
            </a:r>
            <a:r>
              <a:rPr lang="en-US" altLang="zh-CN" sz="2100" b="1" baseline="-25000">
                <a:solidFill>
                  <a:srgbClr val="FF0000"/>
                </a:solidFill>
                <a:latin typeface="宋体" panose="02010600030101010101" pitchFamily="2" charset="-122"/>
                <a:ea typeface="宋体" panose="02010600030101010101" pitchFamily="2" charset="-122"/>
              </a:rPr>
              <a:t>2</a:t>
            </a:r>
            <a:endParaRPr lang="en-US" altLang="zh-CN" sz="2100" b="1">
              <a:solidFill>
                <a:srgbClr val="FF0000"/>
              </a:solidFill>
              <a:latin typeface="宋体" panose="02010600030101010101" pitchFamily="2" charset="-122"/>
              <a:ea typeface="宋体" panose="02010600030101010101" pitchFamily="2" charset="-122"/>
            </a:endParaRPr>
          </a:p>
        </p:txBody>
      </p:sp>
      <p:sp>
        <p:nvSpPr>
          <p:cNvPr id="13" name="文本框 12"/>
          <p:cNvSpPr txBox="1"/>
          <p:nvPr>
            <p:custDataLst>
              <p:tags r:id="rId6"/>
            </p:custDataLst>
          </p:nvPr>
        </p:nvSpPr>
        <p:spPr>
          <a:xfrm>
            <a:off x="442675" y="3403282"/>
            <a:ext cx="2286000" cy="391478"/>
          </a:xfrm>
          <a:prstGeom prst="rect">
            <a:avLst/>
          </a:prstGeom>
          <a:noFill/>
          <a:ln w="9525">
            <a:noFill/>
          </a:ln>
        </p:spPr>
        <p:txBody>
          <a:bodyPr lIns="68580" tIns="34290" rIns="68580" bIns="34290">
            <a:spAutoFit/>
          </a:bodyPr>
          <a:lstStyle/>
          <a:p>
            <a:pPr>
              <a:spcBef>
                <a:spcPct val="50000"/>
              </a:spcBef>
            </a:pPr>
            <a:r>
              <a:rPr lang="en-US" altLang="zh-CN" sz="2100" b="1">
                <a:solidFill>
                  <a:srgbClr val="0000CC"/>
                </a:solidFill>
                <a:latin typeface="宋体" panose="02010600030101010101" pitchFamily="2" charset="-122"/>
                <a:ea typeface="宋体" panose="02010600030101010101" pitchFamily="2" charset="-122"/>
                <a:cs typeface="宋体" panose="02010600030101010101" pitchFamily="2" charset="-122"/>
              </a:rPr>
              <a:t>2.</a:t>
            </a:r>
            <a:r>
              <a:rPr lang="zh-CN" altLang="en-US" sz="2100" b="1">
                <a:solidFill>
                  <a:srgbClr val="0000CC"/>
                </a:solidFill>
                <a:latin typeface="宋体" panose="02010600030101010101" pitchFamily="2" charset="-122"/>
                <a:ea typeface="宋体" panose="02010600030101010101" pitchFamily="2" charset="-122"/>
                <a:cs typeface="宋体" panose="02010600030101010101" pitchFamily="2" charset="-122"/>
              </a:rPr>
              <a:t>反应装置图</a:t>
            </a:r>
          </a:p>
        </p:txBody>
      </p:sp>
      <p:graphicFrame>
        <p:nvGraphicFramePr>
          <p:cNvPr id="12291" name="对象 12290"/>
          <p:cNvGraphicFramePr>
            <a:graphicFrameLocks noChangeAspect="1"/>
          </p:cNvGraphicFramePr>
          <p:nvPr>
            <p:custDataLst>
              <p:tags r:id="rId7"/>
            </p:custDataLst>
          </p:nvPr>
        </p:nvGraphicFramePr>
        <p:xfrm>
          <a:off x="2403634" y="3518536"/>
          <a:ext cx="2636520" cy="1480661"/>
        </p:xfrm>
        <a:graphic>
          <a:graphicData uri="http://schemas.openxmlformats.org/presentationml/2006/ole">
            <mc:AlternateContent xmlns:mc="http://schemas.openxmlformats.org/markup-compatibility/2006">
              <mc:Choice xmlns:v="urn:schemas-microsoft-com:vml" Requires="v">
                <p:oleObj spid="_x0000_s2050" r:id="rId20" imgW="5343525" imgH="3438525" progId="Paint.Picture">
                  <p:embed/>
                </p:oleObj>
              </mc:Choice>
              <mc:Fallback>
                <p:oleObj r:id="rId20" imgW="5343525" imgH="3438525" progId="Paint.Picture">
                  <p:embed/>
                  <p:pic>
                    <p:nvPicPr>
                      <p:cNvPr id="0" name=""/>
                      <p:cNvPicPr/>
                      <p:nvPr/>
                    </p:nvPicPr>
                    <p:blipFill>
                      <a:blip r:embed="rId21"/>
                      <a:srcRect t="17729"/>
                      <a:stretch>
                        <a:fillRect/>
                      </a:stretch>
                    </p:blipFill>
                    <p:spPr>
                      <a:xfrm>
                        <a:off x="2403634" y="3518536"/>
                        <a:ext cx="2636520" cy="1480661"/>
                      </a:xfrm>
                      <a:prstGeom prst="rect">
                        <a:avLst/>
                      </a:prstGeom>
                      <a:noFill/>
                      <a:ln w="38100">
                        <a:noFill/>
                        <a:miter/>
                      </a:ln>
                    </p:spPr>
                  </p:pic>
                </p:oleObj>
              </mc:Fallback>
            </mc:AlternateContent>
          </a:graphicData>
        </a:graphic>
      </p:graphicFrame>
      <p:sp>
        <p:nvSpPr>
          <p:cNvPr id="14" name="椭圆 13"/>
          <p:cNvSpPr/>
          <p:nvPr>
            <p:custDataLst>
              <p:tags r:id="rId8"/>
            </p:custDataLst>
          </p:nvPr>
        </p:nvSpPr>
        <p:spPr>
          <a:xfrm>
            <a:off x="3505200" y="3740467"/>
            <a:ext cx="470059" cy="450533"/>
          </a:xfrm>
          <a:prstGeom prst="ellipse">
            <a:avLst/>
          </a:prstGeom>
          <a:noFill/>
          <a:ln w="41275" cmpd="sng">
            <a:solidFill>
              <a:srgbClr val="0000C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2100">
              <a:latin typeface="宋体" panose="02010600030101010101" pitchFamily="2" charset="-122"/>
              <a:ea typeface="宋体" panose="02010600030101010101" pitchFamily="2" charset="-122"/>
            </a:endParaRPr>
          </a:p>
        </p:txBody>
      </p:sp>
      <p:sp>
        <p:nvSpPr>
          <p:cNvPr id="15" name="直接连接符 7181"/>
          <p:cNvSpPr/>
          <p:nvPr>
            <p:custDataLst>
              <p:tags r:id="rId9"/>
            </p:custDataLst>
          </p:nvPr>
        </p:nvSpPr>
        <p:spPr>
          <a:xfrm rot="4560000" flipH="1" flipV="1">
            <a:off x="4326255" y="3347561"/>
            <a:ext cx="38100" cy="753428"/>
          </a:xfrm>
          <a:prstGeom prst="line">
            <a:avLst/>
          </a:prstGeom>
          <a:ln w="31750" cap="flat" cmpd="sng">
            <a:solidFill>
              <a:schemeClr val="tx1"/>
            </a:solidFill>
            <a:prstDash val="solid"/>
            <a:bevel/>
            <a:headEnd type="none" w="med" len="med"/>
            <a:tailEnd type="triangle" w="med" len="med"/>
          </a:ln>
        </p:spPr>
        <p:txBody>
          <a:bodyPr lIns="68580" tIns="34290" rIns="68580" bIns="34290"/>
          <a:lstStyle/>
          <a:p>
            <a:endParaRPr/>
          </a:p>
        </p:txBody>
      </p:sp>
      <p:sp>
        <p:nvSpPr>
          <p:cNvPr id="16" name="文本框 15"/>
          <p:cNvSpPr txBox="1"/>
          <p:nvPr>
            <p:custDataLst>
              <p:tags r:id="rId10"/>
            </p:custDataLst>
          </p:nvPr>
        </p:nvSpPr>
        <p:spPr>
          <a:xfrm>
            <a:off x="4589145" y="3450907"/>
            <a:ext cx="1235869" cy="391478"/>
          </a:xfrm>
          <a:prstGeom prst="rect">
            <a:avLst/>
          </a:prstGeom>
          <a:noFill/>
        </p:spPr>
        <p:txBody>
          <a:bodyPr wrap="square" lIns="68580" tIns="34290" rIns="68580" bIns="34290" rtlCol="0">
            <a:spAutoFit/>
          </a:bodyPr>
          <a:lstStyle/>
          <a:p>
            <a:r>
              <a:rPr lang="zh-CN" altLang="en-US" sz="2100" b="1">
                <a:solidFill>
                  <a:srgbClr val="0000CC"/>
                </a:solidFill>
                <a:latin typeface="宋体" panose="02010600030101010101" pitchFamily="2" charset="-122"/>
                <a:ea typeface="宋体" panose="02010600030101010101" pitchFamily="2" charset="-122"/>
              </a:rPr>
              <a:t>不加棉花</a:t>
            </a:r>
          </a:p>
        </p:txBody>
      </p:sp>
      <p:sp>
        <p:nvSpPr>
          <p:cNvPr id="17" name="文本框 16"/>
          <p:cNvSpPr txBox="1"/>
          <p:nvPr>
            <p:custDataLst>
              <p:tags r:id="rId11"/>
            </p:custDataLst>
          </p:nvPr>
        </p:nvSpPr>
        <p:spPr>
          <a:xfrm>
            <a:off x="6186012" y="3794761"/>
            <a:ext cx="2264569" cy="1036796"/>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t" forceAA="0">
            <a:spAutoFit/>
          </a:bodyPr>
          <a:lstStyle/>
          <a:p>
            <a:pPr defTabSz="685800" latinLnBrk="1" hangingPunct="0">
              <a:lnSpc>
                <a:spcPct val="150000"/>
              </a:lnSpc>
              <a:spcBef>
                <a:spcPct val="0"/>
              </a:spcBef>
              <a:spcAft>
                <a:spcPct val="0"/>
              </a:spcAft>
            </a:pPr>
            <a:r>
              <a:rPr lang="zh-CN" altLang="en-US" sz="2100" b="1">
                <a:solidFill>
                  <a:srgbClr val="FF0000"/>
                </a:solidFill>
                <a:latin typeface="宋体" panose="02010600030101010101" pitchFamily="2" charset="-122"/>
                <a:ea typeface="宋体" panose="02010600030101010101" pitchFamily="2" charset="-122"/>
                <a:sym typeface="+mn-ea"/>
              </a:rPr>
              <a:t>其他均与与高锰酸钾制氧气时相同</a:t>
            </a:r>
            <a:endParaRPr lang="zh-CN" altLang="en-US" sz="2100" b="1">
              <a:solidFill>
                <a:srgbClr val="FF0000"/>
              </a:solidFill>
              <a:latin typeface="宋体" pitchFamily="2" charset="-122"/>
              <a:ea typeface="宋体" pitchFamily="2" charset="-122"/>
              <a:cs typeface="Arial"/>
              <a:sym typeface="+mn-ea"/>
            </a:endParaRPr>
          </a:p>
        </p:txBody>
      </p:sp>
      <p:sp>
        <p:nvSpPr>
          <p:cNvPr id="20" name="矩形 19"/>
          <p:cNvSpPr/>
          <p:nvPr>
            <p:custDataLst>
              <p:tags r:id="rId12"/>
            </p:custDataLst>
          </p:nvPr>
        </p:nvSpPr>
        <p:spPr>
          <a:xfrm>
            <a:off x="715804" y="2004536"/>
            <a:ext cx="5086350" cy="1247775"/>
          </a:xfrm>
          <a:prstGeom prst="rect">
            <a:avLst/>
          </a:prstGeom>
          <a:noFill/>
          <a:ln w="28575" cmpd="sng">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文本框 2"/>
          <p:cNvSpPr txBox="1"/>
          <p:nvPr>
            <p:custDataLst>
              <p:tags r:id="rId13"/>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14"/>
            </p:custDataLst>
          </p:nvPr>
        </p:nvSpPr>
        <p:spPr>
          <a:xfrm>
            <a:off x="1736408" y="79534"/>
            <a:ext cx="2462854"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三、分解氯酸钾制氧气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16363709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charRg st="0" end="11"/>
                                            </p:txEl>
                                          </p:spTgt>
                                        </p:tgtEl>
                                        <p:attrNameLst>
                                          <p:attrName>style.visibility</p:attrName>
                                        </p:attrNameLst>
                                      </p:cBhvr>
                                      <p:to>
                                        <p:strVal val="visible"/>
                                      </p:to>
                                    </p:set>
                                    <p:anim calcmode="lin" valueType="num">
                                      <p:cBhvr additive="base">
                                        <p:cTn id="7" dur="500" fill="hold"/>
                                        <p:tgtEl>
                                          <p:spTgt spid="11">
                                            <p:txEl>
                                              <p:charRg st="0" end="1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charRg st="0" end="1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1272"/>
                                        </p:tgtEl>
                                        <p:attrNameLst>
                                          <p:attrName>style.visibility</p:attrName>
                                        </p:attrNameLst>
                                      </p:cBhvr>
                                      <p:to>
                                        <p:strVal val="visible"/>
                                      </p:to>
                                    </p:set>
                                    <p:animEffect transition="in" filter="blinds(horizontal)">
                                      <p:cBhvr>
                                        <p:cTn id="13" dur="500"/>
                                        <p:tgtEl>
                                          <p:spTgt spid="11272"/>
                                        </p:tgtEl>
                                      </p:cBhvr>
                                    </p:animEffect>
                                  </p:childTnLst>
                                </p:cTn>
                              </p:par>
                            </p:childTnLst>
                          </p:cTn>
                        </p:par>
                      </p:childTnLst>
                    </p:cTn>
                  </p:par>
                  <p:par>
                    <p:cTn id="14" fill="hold" nodeType="clickPar">
                      <p:stCondLst>
                        <p:cond delay="indefinite"/>
                      </p:stCondLst>
                      <p:childTnLst>
                        <p:par>
                          <p:cTn id="15" fill="hold" nodeType="after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linds(horizontal)">
                                      <p:cBhvr>
                                        <p:cTn id="18" dur="500"/>
                                        <p:tgtEl>
                                          <p:spTgt spid="20"/>
                                        </p:tgtEl>
                                      </p:cBhvr>
                                    </p:animEffect>
                                  </p:childTnLst>
                                </p:cTn>
                              </p:par>
                              <p:par>
                                <p:cTn id="19" presetID="1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p:tgtEl>
                                          <p:spTgt spid="10"/>
                                        </p:tgtEl>
                                        <p:attrNameLst>
                                          <p:attrName>ppt_y</p:attrName>
                                        </p:attrNameLst>
                                      </p:cBhvr>
                                      <p:tavLst>
                                        <p:tav tm="0">
                                          <p:val>
                                            <p:strVal val="#ppt_y+#ppt_h*1.125000"/>
                                          </p:val>
                                        </p:tav>
                                        <p:tav tm="100000">
                                          <p:val>
                                            <p:strVal val="#ppt_y"/>
                                          </p:val>
                                        </p:tav>
                                      </p:tavLst>
                                    </p:anim>
                                    <p:animEffect transition="in" filter="wipe(up)">
                                      <p:cBhvr>
                                        <p:cTn id="22" dur="500"/>
                                        <p:tgtEl>
                                          <p:spTgt spid="10"/>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1269"/>
                                        </p:tgtEl>
                                        <p:attrNameLst>
                                          <p:attrName>style.visibility</p:attrName>
                                        </p:attrNameLst>
                                      </p:cBhvr>
                                      <p:to>
                                        <p:strVal val="visible"/>
                                      </p:to>
                                    </p:set>
                                    <p:animEffect transition="in" filter="blinds(horizontal)">
                                      <p:cBhvr>
                                        <p:cTn id="25" dur="500"/>
                                        <p:tgtEl>
                                          <p:spTgt spid="11269"/>
                                        </p:tgtEl>
                                      </p:cBhvr>
                                    </p:animEffect>
                                  </p:childTnLst>
                                </p:cTn>
                              </p:par>
                            </p:childTnLst>
                          </p:cTn>
                        </p:par>
                      </p:childTnLst>
                    </p:cTn>
                  </p:par>
                  <p:par>
                    <p:cTn id="26" fill="hold" nodeType="clickPar">
                      <p:stCondLst>
                        <p:cond delay="indefinite"/>
                      </p:stCondLst>
                      <p:childTnLst>
                        <p:par>
                          <p:cTn id="27" fill="hold" nodeType="after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linds(horizontal)">
                                      <p:cBhvr>
                                        <p:cTn id="30" dur="500"/>
                                        <p:tgtEl>
                                          <p:spTgt spid="13"/>
                                        </p:tgtEl>
                                      </p:cBhvr>
                                    </p:animEffect>
                                  </p:childTnLst>
                                </p:cTn>
                              </p:par>
                            </p:childTnLst>
                          </p:cTn>
                        </p:par>
                      </p:childTnLst>
                    </p:cTn>
                  </p:par>
                  <p:par>
                    <p:cTn id="31" fill="hold" nodeType="clickPar">
                      <p:stCondLst>
                        <p:cond delay="indefinite"/>
                      </p:stCondLst>
                      <p:childTnLst>
                        <p:par>
                          <p:cTn id="32" fill="hold" nodeType="after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2291"/>
                                        </p:tgtEl>
                                        <p:attrNameLst>
                                          <p:attrName>style.visibility</p:attrName>
                                        </p:attrNameLst>
                                      </p:cBhvr>
                                      <p:to>
                                        <p:strVal val="visible"/>
                                      </p:to>
                                    </p:set>
                                    <p:animEffect transition="in" filter="blinds(horizontal)">
                                      <p:cBhvr>
                                        <p:cTn id="35" dur="500"/>
                                        <p:tgtEl>
                                          <p:spTgt spid="12291"/>
                                        </p:tgtEl>
                                      </p:cBhvr>
                                    </p:animEffect>
                                  </p:childTnLst>
                                </p:cTn>
                              </p:par>
                            </p:childTnLst>
                          </p:cTn>
                        </p:par>
                      </p:childTnLst>
                    </p:cTn>
                  </p:par>
                  <p:par>
                    <p:cTn id="36" fill="hold" nodeType="clickPar">
                      <p:stCondLst>
                        <p:cond delay="indefinite"/>
                      </p:stCondLst>
                      <p:childTnLst>
                        <p:par>
                          <p:cTn id="37" fill="hold" nodeType="afterGroup">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heel(1)">
                                      <p:cBhvr>
                                        <p:cTn id="40" dur="1000"/>
                                        <p:tgtEl>
                                          <p:spTgt spid="14"/>
                                        </p:tgtEl>
                                      </p:cBhvr>
                                    </p:animEffect>
                                  </p:childTnLst>
                                </p:cTn>
                              </p:par>
                            </p:childTnLst>
                          </p:cTn>
                        </p:par>
                        <p:par>
                          <p:cTn id="41" fill="hold" nodeType="afterGroup">
                            <p:stCondLst>
                              <p:cond delay="1000"/>
                            </p:stCondLst>
                            <p:childTnLst>
                              <p:par>
                                <p:cTn id="42" presetID="1" presetClass="entr" presetSubtype="0"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afterGroup">
                            <p:stCondLst>
                              <p:cond delay="0"/>
                            </p:stCondLst>
                            <p:childTnLst>
                              <p:par>
                                <p:cTn id="46" presetID="12" presetClass="entr" presetSubtype="4"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p:tgtEl>
                                          <p:spTgt spid="16"/>
                                        </p:tgtEl>
                                        <p:attrNameLst>
                                          <p:attrName>ppt_y</p:attrName>
                                        </p:attrNameLst>
                                      </p:cBhvr>
                                      <p:tavLst>
                                        <p:tav tm="0">
                                          <p:val>
                                            <p:strVal val="#ppt_y+#ppt_h*1.125000"/>
                                          </p:val>
                                        </p:tav>
                                        <p:tav tm="100000">
                                          <p:val>
                                            <p:strVal val="#ppt_y"/>
                                          </p:val>
                                        </p:tav>
                                      </p:tavLst>
                                    </p:anim>
                                    <p:animEffect transition="in" filter="wipe(up)">
                                      <p:cBhvr>
                                        <p:cTn id="49" dur="500"/>
                                        <p:tgtEl>
                                          <p:spTgt spid="16"/>
                                        </p:tgtEl>
                                      </p:cBhvr>
                                    </p:animEffect>
                                  </p:childTnLst>
                                </p:cTn>
                              </p:par>
                            </p:childTnLst>
                          </p:cTn>
                        </p:par>
                      </p:childTnLst>
                    </p:cTn>
                  </p:par>
                  <p:par>
                    <p:cTn id="50" fill="hold" nodeType="clickPar">
                      <p:stCondLst>
                        <p:cond delay="indefinite"/>
                      </p:stCondLst>
                      <p:childTnLst>
                        <p:par>
                          <p:cTn id="51" fill="hold" nodeType="afterGroup">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blinds(horizontal)">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2" grpId="0"/>
      <p:bldP spid="11269" grpId="0"/>
      <p:bldP spid="13" grpId="0"/>
      <p:bldP spid="14" grpId="0" animBg="1"/>
      <p:bldP spid="16" grpId="0"/>
      <p:bldP spid="17" grpId="0"/>
      <p:bldP spid="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2"/>
            </p:custDataLst>
          </p:nvPr>
        </p:nvSpPr>
        <p:spPr>
          <a:xfrm>
            <a:off x="1736408" y="79534"/>
            <a:ext cx="2462854"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三、分解氯酸钾制氧气</a:t>
            </a:r>
            <a:endParaRPr lang="en-US" altLang="zh-CN" b="1">
              <a:latin typeface="宋体" panose="02010600030101010101" pitchFamily="2" charset="-122"/>
              <a:ea typeface="宋体" panose="02010600030101010101" pitchFamily="2" charset="-122"/>
              <a:sym typeface="+mn-ea"/>
            </a:endParaRPr>
          </a:p>
        </p:txBody>
      </p:sp>
      <p:sp>
        <p:nvSpPr>
          <p:cNvPr id="100" name="文本框 99"/>
          <p:cNvSpPr txBox="1"/>
          <p:nvPr>
            <p:custDataLst>
              <p:tags r:id="rId3"/>
            </p:custDataLst>
          </p:nvPr>
        </p:nvSpPr>
        <p:spPr>
          <a:xfrm>
            <a:off x="533876" y="488632"/>
            <a:ext cx="7686675" cy="2169825"/>
          </a:xfrm>
          <a:prstGeom prst="rect">
            <a:avLst/>
          </a:prstGeom>
          <a:noFill/>
          <a:ln w="9525">
            <a:noFill/>
          </a:ln>
        </p:spPr>
        <p:txBody>
          <a:bodyPr wrap="square" lIns="68580" tIns="34290" rIns="68580" bIns="34290">
            <a:spAutoFit/>
          </a:bodyPr>
          <a:lstStyle/>
          <a:p>
            <a:pPr marL="130016" indent="-130016">
              <a:lnSpc>
                <a:spcPct val="130000"/>
              </a:lnSpc>
            </a:pP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练一练</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用氯酸钾制备氧气，需使用的仪器有（　　）</a:t>
            </a:r>
            <a:r>
              <a:rPr lang="en-US" sz="2100">
                <a:latin typeface="宋体" panose="02010600030101010101" pitchFamily="2" charset="-122"/>
                <a:ea typeface="宋体" panose="02010600030101010101" pitchFamily="2" charset="-122"/>
                <a:cs typeface="宋体" panose="02010600030101010101" pitchFamily="2" charset="-122"/>
              </a:rPr>
              <a:t>①</a:t>
            </a:r>
            <a:r>
              <a:rPr lang="zh-CN" altLang="en-US" sz="2100">
                <a:latin typeface="宋体" panose="02010600030101010101" pitchFamily="2" charset="-122"/>
                <a:ea typeface="宋体" panose="02010600030101010101" pitchFamily="2" charset="-122"/>
                <a:cs typeface="宋体" panose="02010600030101010101" pitchFamily="2" charset="-122"/>
              </a:rPr>
              <a:t>大试管</a:t>
            </a:r>
            <a:r>
              <a:rPr lang="en-US" sz="2100">
                <a:latin typeface="宋体" panose="02010600030101010101" pitchFamily="2" charset="-122"/>
                <a:ea typeface="宋体" panose="02010600030101010101" pitchFamily="2" charset="-122"/>
                <a:cs typeface="宋体" panose="02010600030101010101" pitchFamily="2" charset="-122"/>
              </a:rPr>
              <a:t>  ②</a:t>
            </a:r>
            <a:r>
              <a:rPr lang="zh-CN" altLang="en-US" sz="2100">
                <a:latin typeface="宋体" panose="02010600030101010101" pitchFamily="2" charset="-122"/>
                <a:ea typeface="宋体" panose="02010600030101010101" pitchFamily="2" charset="-122"/>
                <a:cs typeface="宋体" panose="02010600030101010101" pitchFamily="2" charset="-122"/>
              </a:rPr>
              <a:t>烧杯</a:t>
            </a:r>
            <a:r>
              <a:rPr lang="en-US" sz="2100">
                <a:latin typeface="宋体" panose="02010600030101010101" pitchFamily="2" charset="-122"/>
                <a:ea typeface="宋体" panose="02010600030101010101" pitchFamily="2" charset="-122"/>
                <a:cs typeface="宋体" panose="02010600030101010101" pitchFamily="2" charset="-122"/>
              </a:rPr>
              <a:t>  ③</a:t>
            </a:r>
            <a:r>
              <a:rPr lang="zh-CN" altLang="en-US" sz="2100">
                <a:latin typeface="宋体" panose="02010600030101010101" pitchFamily="2" charset="-122"/>
                <a:ea typeface="宋体" panose="02010600030101010101" pitchFamily="2" charset="-122"/>
                <a:cs typeface="宋体" panose="02010600030101010101" pitchFamily="2" charset="-122"/>
              </a:rPr>
              <a:t>试管夹</a:t>
            </a:r>
            <a:r>
              <a:rPr lang="en-US" sz="2100">
                <a:latin typeface="宋体" panose="02010600030101010101" pitchFamily="2" charset="-122"/>
                <a:ea typeface="宋体" panose="02010600030101010101" pitchFamily="2" charset="-122"/>
                <a:cs typeface="宋体" panose="02010600030101010101" pitchFamily="2" charset="-122"/>
              </a:rPr>
              <a:t>  ④</a:t>
            </a:r>
            <a:r>
              <a:rPr lang="zh-CN" altLang="en-US" sz="2100">
                <a:latin typeface="宋体" panose="02010600030101010101" pitchFamily="2" charset="-122"/>
                <a:ea typeface="宋体" panose="02010600030101010101" pitchFamily="2" charset="-122"/>
                <a:cs typeface="宋体" panose="02010600030101010101" pitchFamily="2" charset="-122"/>
              </a:rPr>
              <a:t>酒精灯</a:t>
            </a:r>
            <a:r>
              <a:rPr lang="en-US" sz="2100">
                <a:latin typeface="宋体" panose="02010600030101010101" pitchFamily="2" charset="-122"/>
                <a:ea typeface="宋体" panose="02010600030101010101" pitchFamily="2" charset="-122"/>
                <a:cs typeface="宋体" panose="02010600030101010101" pitchFamily="2" charset="-122"/>
              </a:rPr>
              <a:t>  ⑤</a:t>
            </a:r>
            <a:r>
              <a:rPr lang="zh-CN" altLang="en-US" sz="2100">
                <a:latin typeface="宋体" panose="02010600030101010101" pitchFamily="2" charset="-122"/>
                <a:ea typeface="宋体" panose="02010600030101010101" pitchFamily="2" charset="-122"/>
                <a:cs typeface="宋体" panose="02010600030101010101" pitchFamily="2" charset="-122"/>
              </a:rPr>
              <a:t>单孔塞</a:t>
            </a:r>
            <a:r>
              <a:rPr lang="en-US" sz="2100">
                <a:latin typeface="宋体" panose="02010600030101010101" pitchFamily="2" charset="-122"/>
                <a:ea typeface="宋体" panose="02010600030101010101" pitchFamily="2" charset="-122"/>
                <a:cs typeface="宋体" panose="02010600030101010101" pitchFamily="2" charset="-122"/>
              </a:rPr>
              <a:t>  ⑥</a:t>
            </a:r>
            <a:r>
              <a:rPr lang="zh-CN" altLang="en-US" sz="2100">
                <a:latin typeface="宋体" panose="02010600030101010101" pitchFamily="2" charset="-122"/>
                <a:ea typeface="宋体" panose="02010600030101010101" pitchFamily="2" charset="-122"/>
                <a:cs typeface="宋体" panose="02010600030101010101" pitchFamily="2" charset="-122"/>
              </a:rPr>
              <a:t>石棉网</a:t>
            </a:r>
            <a:r>
              <a:rPr lang="en-US" sz="2100">
                <a:latin typeface="宋体" panose="02010600030101010101" pitchFamily="2" charset="-122"/>
                <a:ea typeface="宋体" panose="02010600030101010101" pitchFamily="2" charset="-122"/>
                <a:cs typeface="宋体" panose="02010600030101010101" pitchFamily="2" charset="-122"/>
              </a:rPr>
              <a:t>  ⑦</a:t>
            </a:r>
            <a:r>
              <a:rPr lang="zh-CN" altLang="en-US" sz="2100">
                <a:latin typeface="宋体" panose="02010600030101010101" pitchFamily="2" charset="-122"/>
                <a:ea typeface="宋体" panose="02010600030101010101" pitchFamily="2" charset="-122"/>
                <a:cs typeface="宋体" panose="02010600030101010101" pitchFamily="2" charset="-122"/>
              </a:rPr>
              <a:t>铁架台（带铁夹）</a:t>
            </a:r>
            <a:r>
              <a:rPr lang="en-US"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sz="2100">
                <a:latin typeface="宋体" panose="02010600030101010101" pitchFamily="2" charset="-122"/>
                <a:ea typeface="宋体" panose="02010600030101010101" pitchFamily="2" charset="-122"/>
                <a:cs typeface="宋体" panose="02010600030101010101" pitchFamily="2" charset="-122"/>
              </a:rPr>
              <a:t>①④⑤⑦	B</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sz="2100">
                <a:latin typeface="宋体" panose="02010600030101010101" pitchFamily="2" charset="-122"/>
                <a:ea typeface="宋体" panose="02010600030101010101" pitchFamily="2" charset="-122"/>
                <a:cs typeface="宋体" panose="02010600030101010101" pitchFamily="2" charset="-122"/>
              </a:rPr>
              <a:t>②④⑥	C</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sz="2100">
                <a:latin typeface="宋体" panose="02010600030101010101" pitchFamily="2" charset="-122"/>
                <a:ea typeface="宋体" panose="02010600030101010101" pitchFamily="2" charset="-122"/>
                <a:cs typeface="宋体" panose="02010600030101010101" pitchFamily="2" charset="-122"/>
              </a:rPr>
              <a:t>①③④	D</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sz="2100">
                <a:latin typeface="宋体" panose="02010600030101010101" pitchFamily="2" charset="-122"/>
                <a:ea typeface="宋体" panose="02010600030101010101" pitchFamily="2" charset="-122"/>
                <a:cs typeface="宋体" panose="02010600030101010101" pitchFamily="2" charset="-122"/>
              </a:rPr>
              <a:t>②④⑥⑦
</a:t>
            </a:r>
            <a:endParaRPr lang="zh-CN" altLang="en-US" sz="2100">
              <a:latin typeface="宋体" panose="02010600030101010101" pitchFamily="2" charset="-122"/>
              <a:cs typeface="宋体" panose="02010600030101010101" pitchFamily="2" charset="-122"/>
            </a:endParaRPr>
          </a:p>
        </p:txBody>
      </p:sp>
      <p:sp>
        <p:nvSpPr>
          <p:cNvPr id="5" name="Text Box 59"/>
          <p:cNvSpPr txBox="1"/>
          <p:nvPr>
            <p:custDataLst>
              <p:tags r:id="rId4"/>
            </p:custDataLst>
          </p:nvPr>
        </p:nvSpPr>
        <p:spPr>
          <a:xfrm>
            <a:off x="6470809" y="652939"/>
            <a:ext cx="685800" cy="391478"/>
          </a:xfrm>
          <a:prstGeom prst="rect">
            <a:avLst/>
          </a:prstGeom>
          <a:noFill/>
          <a:ln w="9525">
            <a:noFill/>
          </a:ln>
        </p:spPr>
        <p:txBody>
          <a:bodyPr lIns="68580" tIns="34290" rIns="68580" bIns="34290">
            <a:spAutoFit/>
          </a:bodyPr>
          <a:lstStyle/>
          <a:p>
            <a:pPr>
              <a:spcBef>
                <a:spcPct val="50000"/>
              </a:spcBef>
            </a:pPr>
            <a:r>
              <a:rPr lang="en-US" altLang="zh-CN" sz="2100" b="1">
                <a:solidFill>
                  <a:srgbClr val="FF0000"/>
                </a:solidFill>
                <a:latin typeface="宋体" panose="02010600030101010101" pitchFamily="2" charset="-122"/>
                <a:ea typeface="宋体" panose="02010600030101010101" pitchFamily="2" charset="-122"/>
              </a:rPr>
              <a:t>A</a:t>
            </a:r>
          </a:p>
        </p:txBody>
      </p:sp>
      <p:sp>
        <p:nvSpPr>
          <p:cNvPr id="107" name="文本框 106"/>
          <p:cNvSpPr txBox="1"/>
          <p:nvPr>
            <p:custDataLst>
              <p:tags r:id="rId5"/>
            </p:custDataLst>
          </p:nvPr>
        </p:nvSpPr>
        <p:spPr>
          <a:xfrm>
            <a:off x="533876" y="2336007"/>
            <a:ext cx="7781925" cy="2587466"/>
          </a:xfrm>
          <a:prstGeom prst="rect">
            <a:avLst/>
          </a:prstGeom>
          <a:noFill/>
          <a:ln w="9525">
            <a:noFill/>
          </a:ln>
        </p:spPr>
        <p:txBody>
          <a:bodyPr wrap="square" lIns="68580" tIns="34290" rIns="68580" bIns="34290">
            <a:spAutoFit/>
          </a:bodyPr>
          <a:lstStyle/>
          <a:p>
            <a:pPr marL="130016" indent="-130016">
              <a:lnSpc>
                <a:spcPct val="130000"/>
              </a:lnSpc>
            </a:pP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练一练</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sz="2100">
                <a:latin typeface="宋体" panose="02010600030101010101" pitchFamily="2" charset="-122"/>
                <a:ea typeface="宋体" panose="02010600030101010101" pitchFamily="2" charset="-122"/>
                <a:cs typeface="宋体" panose="02010600030101010101" pitchFamily="2" charset="-122"/>
              </a:rPr>
              <a:t>2019</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杨浦区三模）用氯酸钾与二氧化锰混合物制取氧气，实验作错误的是（　　）</a:t>
            </a:r>
            <a:r>
              <a:rPr lang="en-US"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．检查装置气密性</a:t>
            </a:r>
            <a:r>
              <a:rPr lang="en-US" sz="2100">
                <a:latin typeface="宋体" panose="02010600030101010101" pitchFamily="2" charset="-122"/>
                <a:ea typeface="宋体" panose="02010600030101010101" pitchFamily="2" charset="-122"/>
                <a:cs typeface="宋体" panose="02010600030101010101" pitchFamily="2" charset="-122"/>
              </a:rPr>
              <a:t>	B</a:t>
            </a:r>
            <a:r>
              <a:rPr lang="zh-CN" altLang="en-US" sz="2100">
                <a:latin typeface="宋体" panose="02010600030101010101" pitchFamily="2" charset="-122"/>
                <a:ea typeface="宋体" panose="02010600030101010101" pitchFamily="2" charset="-122"/>
                <a:cs typeface="宋体" panose="02010600030101010101" pitchFamily="2" charset="-122"/>
              </a:rPr>
              <a:t>．加入药品后，直接将酒精灯火焰对准药品集中加热</a:t>
            </a:r>
            <a:r>
              <a:rPr lang="en-US" sz="2100">
                <a:latin typeface="宋体" panose="02010600030101010101" pitchFamily="2" charset="-122"/>
                <a:ea typeface="宋体" panose="02010600030101010101" pitchFamily="2" charset="-122"/>
                <a:cs typeface="宋体" panose="02010600030101010101" pitchFamily="2" charset="-122"/>
              </a:rPr>
              <a:t>	C</a:t>
            </a:r>
            <a:r>
              <a:rPr lang="zh-CN" altLang="en-US" sz="2100">
                <a:latin typeface="宋体" panose="02010600030101010101" pitchFamily="2" charset="-122"/>
                <a:ea typeface="宋体" panose="02010600030101010101" pitchFamily="2" charset="-122"/>
                <a:cs typeface="宋体" panose="02010600030101010101" pitchFamily="2" charset="-122"/>
              </a:rPr>
              <a:t>．水槽中有气泡冒出时，不宜立即收集气体</a:t>
            </a:r>
            <a:r>
              <a:rPr lang="en-US" sz="2100">
                <a:latin typeface="宋体" panose="02010600030101010101" pitchFamily="2" charset="-122"/>
                <a:ea typeface="宋体" panose="02010600030101010101" pitchFamily="2" charset="-122"/>
                <a:cs typeface="宋体" panose="02010600030101010101" pitchFamily="2" charset="-122"/>
              </a:rPr>
              <a:t>	D</a:t>
            </a:r>
            <a:r>
              <a:rPr lang="zh-CN" altLang="en-US" sz="2100">
                <a:latin typeface="宋体" panose="02010600030101010101" pitchFamily="2" charset="-122"/>
                <a:ea typeface="宋体" panose="02010600030101010101" pitchFamily="2" charset="-122"/>
                <a:cs typeface="宋体" panose="02010600030101010101" pitchFamily="2" charset="-122"/>
              </a:rPr>
              <a:t>．实验结束时，先从水槽中移出导管再熄灭酒精灯
</a:t>
            </a:r>
            <a:endParaRPr lang="zh-CN" altLang="en-US" sz="2100">
              <a:latin typeface="宋体" panose="02010600030101010101" pitchFamily="2" charset="-122"/>
              <a:cs typeface="宋体" panose="02010600030101010101" pitchFamily="2" charset="-122"/>
            </a:endParaRPr>
          </a:p>
        </p:txBody>
      </p:sp>
      <p:sp>
        <p:nvSpPr>
          <p:cNvPr id="2" name="Text Box 59"/>
          <p:cNvSpPr txBox="1"/>
          <p:nvPr>
            <p:custDataLst>
              <p:tags r:id="rId6"/>
            </p:custDataLst>
          </p:nvPr>
        </p:nvSpPr>
        <p:spPr>
          <a:xfrm>
            <a:off x="3632359" y="2834164"/>
            <a:ext cx="685800" cy="391478"/>
          </a:xfrm>
          <a:prstGeom prst="rect">
            <a:avLst/>
          </a:prstGeom>
          <a:noFill/>
          <a:ln w="9525">
            <a:noFill/>
          </a:ln>
        </p:spPr>
        <p:txBody>
          <a:bodyPr lIns="68580" tIns="34290" rIns="68580" bIns="34290">
            <a:spAutoFit/>
          </a:bodyPr>
          <a:lstStyle/>
          <a:p>
            <a:pPr>
              <a:spcBef>
                <a:spcPct val="50000"/>
              </a:spcBef>
            </a:pPr>
            <a:r>
              <a:rPr lang="en-US" altLang="zh-CN" sz="2100" b="1">
                <a:solidFill>
                  <a:srgbClr val="FF0000"/>
                </a:solidFill>
                <a:latin typeface="宋体" panose="02010600030101010101" pitchFamily="2" charset="-122"/>
                <a:ea typeface="宋体" panose="02010600030101010101" pitchFamily="2" charset="-122"/>
              </a:rPr>
              <a:t>B</a:t>
            </a:r>
          </a:p>
        </p:txBody>
      </p:sp>
    </p:spTree>
    <p:extLst>
      <p:ext uri="{BB962C8B-B14F-4D97-AF65-F5344CB8AC3E}">
        <p14:creationId xmlns:p14="http://schemas.microsoft.com/office/powerpoint/2010/main" val="7452473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custDataLst>
              <p:tags r:id="rId1"/>
            </p:custDataLst>
          </p:nvPr>
        </p:nvGrpSpPr>
        <p:grpSpPr>
          <a:xfrm>
            <a:off x="1358266" y="2016920"/>
            <a:ext cx="5833586" cy="701517"/>
            <a:chOff x="1643" y="2428"/>
            <a:chExt cx="12249" cy="1473"/>
          </a:xfrm>
        </p:grpSpPr>
        <p:grpSp>
          <p:nvGrpSpPr>
            <p:cNvPr id="3" name="组合 2"/>
            <p:cNvGrpSpPr/>
            <p:nvPr>
              <p:custDataLst>
                <p:tags r:id="rId26"/>
              </p:custDataLst>
            </p:nvPr>
          </p:nvGrpSpPr>
          <p:grpSpPr>
            <a:xfrm>
              <a:off x="1643" y="2793"/>
              <a:ext cx="12249" cy="872"/>
              <a:chOff x="1643" y="2793"/>
              <a:chExt cx="12249" cy="872"/>
            </a:xfrm>
          </p:grpSpPr>
          <p:sp>
            <p:nvSpPr>
              <p:cNvPr id="4" name="文本框 3"/>
              <p:cNvSpPr txBox="1"/>
              <p:nvPr>
                <p:custDataLst>
                  <p:tags r:id="rId28"/>
                </p:custDataLst>
              </p:nvPr>
            </p:nvSpPr>
            <p:spPr>
              <a:xfrm>
                <a:off x="1643" y="2793"/>
                <a:ext cx="12249" cy="872"/>
              </a:xfrm>
              <a:prstGeom prst="rect">
                <a:avLst/>
              </a:prstGeom>
              <a:noFill/>
              <a:ln w="9525">
                <a:noFill/>
              </a:ln>
            </p:spPr>
            <p:txBody>
              <a:bodyPr wrap="square">
                <a:spAutoFit/>
              </a:bodyPr>
              <a:lstStyle/>
              <a:p>
                <a:pPr>
                  <a:spcBef>
                    <a:spcPct val="50000"/>
                  </a:spcBef>
                </a:pPr>
                <a:r>
                  <a:rPr lang="zh-CN" altLang="en-US" sz="2100">
                    <a:latin typeface="宋体" panose="02010600030101010101" pitchFamily="2" charset="-122"/>
                    <a:ea typeface="宋体" panose="02010600030101010101" pitchFamily="2" charset="-122"/>
                    <a:cs typeface="宋体" panose="02010600030101010101" pitchFamily="2" charset="-122"/>
                  </a:rPr>
                  <a:t>氯酸钾            氯化钾 </a:t>
                </a:r>
                <a:r>
                  <a:rPr lang="en-US" altLang="zh-CN" sz="2100">
                    <a:latin typeface="宋体" panose="02010600030101010101" pitchFamily="2" charset="-122"/>
                    <a:ea typeface="宋体" panose="02010600030101010101" pitchFamily="2" charset="-122"/>
                    <a:cs typeface="宋体" panose="02010600030101010101" pitchFamily="2" charset="-122"/>
                  </a:rPr>
                  <a:t>+ </a:t>
                </a:r>
                <a:r>
                  <a:rPr lang="zh-CN" altLang="en-US" sz="2100">
                    <a:latin typeface="宋体" panose="02010600030101010101" pitchFamily="2" charset="-122"/>
                    <a:ea typeface="宋体" panose="02010600030101010101" pitchFamily="2" charset="-122"/>
                    <a:cs typeface="宋体" panose="02010600030101010101" pitchFamily="2" charset="-122"/>
                  </a:rPr>
                  <a:t>氧气</a:t>
                </a:r>
              </a:p>
            </p:txBody>
          </p:sp>
          <p:sp>
            <p:nvSpPr>
              <p:cNvPr id="5" name="直接连接符 4"/>
              <p:cNvSpPr/>
              <p:nvPr>
                <p:custDataLst>
                  <p:tags r:id="rId29"/>
                </p:custDataLst>
              </p:nvPr>
            </p:nvSpPr>
            <p:spPr>
              <a:xfrm flipV="1">
                <a:off x="4039" y="3120"/>
                <a:ext cx="2236" cy="38"/>
              </a:xfrm>
              <a:prstGeom prst="line">
                <a:avLst/>
              </a:prstGeom>
              <a:ln w="28575" cap="flat" cmpd="sng">
                <a:solidFill>
                  <a:schemeClr val="tx1"/>
                </a:solidFill>
                <a:prstDash val="solid"/>
                <a:headEnd type="none" w="med" len="med"/>
                <a:tailEnd type="triangle" w="med" len="med"/>
              </a:ln>
            </p:spPr>
            <p:txBody>
              <a:bodyPr/>
              <a:lstStyle/>
              <a:p>
                <a:endParaRPr/>
              </a:p>
            </p:txBody>
          </p:sp>
        </p:grpSp>
        <p:sp>
          <p:nvSpPr>
            <p:cNvPr id="6" name="文本框 5"/>
            <p:cNvSpPr txBox="1"/>
            <p:nvPr>
              <p:custDataLst>
                <p:tags r:id="rId27"/>
              </p:custDataLst>
            </p:nvPr>
          </p:nvSpPr>
          <p:spPr>
            <a:xfrm>
              <a:off x="4039" y="2428"/>
              <a:ext cx="2454" cy="1473"/>
            </a:xfrm>
            <a:prstGeom prst="rect">
              <a:avLst/>
            </a:prstGeom>
            <a:noFill/>
            <a:ln w="9525">
              <a:noFill/>
            </a:ln>
          </p:spPr>
          <p:txBody>
            <a:bodyPr wrap="square">
              <a:spAutoFit/>
            </a:bodyPr>
            <a:lstStyle/>
            <a:p>
              <a:pPr>
                <a:spcBef>
                  <a:spcPct val="20000"/>
                </a:spcBef>
              </a:pPr>
              <a:r>
                <a:rPr lang="zh-CN" altLang="en-US">
                  <a:solidFill>
                    <a:srgbClr val="FF0000"/>
                  </a:solidFill>
                  <a:latin typeface="宋体" panose="02010600030101010101" pitchFamily="2" charset="-122"/>
                  <a:ea typeface="宋体" panose="02010600030101010101" pitchFamily="2" charset="-122"/>
                  <a:cs typeface="宋体" panose="02010600030101010101" pitchFamily="2" charset="-122"/>
                </a:rPr>
                <a:t>二氧化锰</a:t>
              </a:r>
            </a:p>
            <a:p>
              <a:pPr>
                <a:spcBef>
                  <a:spcPct val="20000"/>
                </a:spcBef>
              </a:pPr>
              <a:r>
                <a:rPr lang="zh-CN" altLang="en-US">
                  <a:solidFill>
                    <a:srgbClr val="FF0000"/>
                  </a:solidFill>
                  <a:latin typeface="宋体" panose="02010600030101010101" pitchFamily="2" charset="-122"/>
                  <a:ea typeface="宋体" panose="02010600030101010101" pitchFamily="2" charset="-122"/>
                  <a:cs typeface="宋体" panose="02010600030101010101" pitchFamily="2" charset="-122"/>
                </a:rPr>
                <a:t>   加热</a:t>
              </a:r>
            </a:p>
          </p:txBody>
        </p:sp>
      </p:grpSp>
      <p:grpSp>
        <p:nvGrpSpPr>
          <p:cNvPr id="7" name="Group 9"/>
          <p:cNvGrpSpPr/>
          <p:nvPr>
            <p:custDataLst>
              <p:tags r:id="rId2"/>
            </p:custDataLst>
          </p:nvPr>
        </p:nvGrpSpPr>
        <p:grpSpPr>
          <a:xfrm>
            <a:off x="1358265" y="1190147"/>
            <a:ext cx="6191250" cy="586998"/>
            <a:chOff x="803" y="3286"/>
            <a:chExt cx="5200" cy="401"/>
          </a:xfrm>
        </p:grpSpPr>
        <p:sp>
          <p:nvSpPr>
            <p:cNvPr id="16393" name="Text Box 10"/>
            <p:cNvSpPr txBox="1"/>
            <p:nvPr>
              <p:custDataLst>
                <p:tags r:id="rId22"/>
              </p:custDataLst>
            </p:nvPr>
          </p:nvSpPr>
          <p:spPr>
            <a:xfrm>
              <a:off x="803" y="3403"/>
              <a:ext cx="5200" cy="284"/>
            </a:xfrm>
            <a:prstGeom prst="rect">
              <a:avLst/>
            </a:prstGeom>
            <a:noFill/>
            <a:ln w="9525">
              <a:noFill/>
            </a:ln>
          </p:spPr>
          <p:txBody>
            <a:bodyPr wrap="square">
              <a:spAutoFit/>
            </a:bodyPr>
            <a:lstStyle/>
            <a:p>
              <a:pPr marL="257175" indent="-257175">
                <a:spcBef>
                  <a:spcPct val="50000"/>
                </a:spcBef>
              </a:pPr>
              <a:r>
                <a:rPr lang="zh-CN" altLang="en-US" sz="2100">
                  <a:latin typeface="宋体" panose="02010600030101010101" pitchFamily="2" charset="-122"/>
                  <a:ea typeface="宋体" panose="02010600030101010101" pitchFamily="2" charset="-122"/>
                  <a:cs typeface="宋体" panose="02010600030101010101" pitchFamily="2" charset="-122"/>
                </a:rPr>
                <a:t>过氧化氢            氧气</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水          </a:t>
              </a:r>
            </a:p>
          </p:txBody>
        </p:sp>
        <p:grpSp>
          <p:nvGrpSpPr>
            <p:cNvPr id="16394" name="Group 11"/>
            <p:cNvGrpSpPr/>
            <p:nvPr>
              <p:custDataLst>
                <p:tags r:id="rId23"/>
              </p:custDataLst>
            </p:nvPr>
          </p:nvGrpSpPr>
          <p:grpSpPr>
            <a:xfrm>
              <a:off x="1956" y="3286"/>
              <a:ext cx="1089" cy="252"/>
              <a:chOff x="1956" y="3286"/>
              <a:chExt cx="1089" cy="252"/>
            </a:xfrm>
          </p:grpSpPr>
          <p:sp>
            <p:nvSpPr>
              <p:cNvPr id="16395" name="Line 12"/>
              <p:cNvSpPr/>
              <p:nvPr>
                <p:custDataLst>
                  <p:tags r:id="rId24"/>
                </p:custDataLst>
              </p:nvPr>
            </p:nvSpPr>
            <p:spPr>
              <a:xfrm>
                <a:off x="1956" y="3537"/>
                <a:ext cx="1089" cy="0"/>
              </a:xfrm>
              <a:prstGeom prst="line">
                <a:avLst/>
              </a:prstGeom>
              <a:ln w="9525" cap="flat" cmpd="sng">
                <a:solidFill>
                  <a:schemeClr val="tx1"/>
                </a:solidFill>
                <a:prstDash val="solid"/>
                <a:headEnd type="none" w="med" len="med"/>
                <a:tailEnd type="triangle" w="med" len="med"/>
              </a:ln>
            </p:spPr>
            <p:txBody>
              <a:bodyPr/>
              <a:lstStyle/>
              <a:p>
                <a:endParaRPr/>
              </a:p>
            </p:txBody>
          </p:sp>
          <p:sp>
            <p:nvSpPr>
              <p:cNvPr id="16396" name="Text Box 13"/>
              <p:cNvSpPr txBox="1"/>
              <p:nvPr>
                <p:custDataLst>
                  <p:tags r:id="rId25"/>
                </p:custDataLst>
              </p:nvPr>
            </p:nvSpPr>
            <p:spPr>
              <a:xfrm>
                <a:off x="1956" y="3286"/>
                <a:ext cx="952" cy="252"/>
              </a:xfrm>
              <a:prstGeom prst="rect">
                <a:avLst/>
              </a:prstGeom>
              <a:noFill/>
              <a:ln w="9525">
                <a:noFill/>
              </a:ln>
            </p:spPr>
            <p:txBody>
              <a:bodyPr wrap="square">
                <a:spAutoFit/>
              </a:bodyPr>
              <a:lstStyle/>
              <a:p>
                <a:pPr marL="257175" indent="-257175">
                  <a:spcBef>
                    <a:spcPct val="50000"/>
                  </a:spcBef>
                </a:pPr>
                <a:r>
                  <a:rPr lang="zh-CN" altLang="en-US">
                    <a:solidFill>
                      <a:srgbClr val="FF0000"/>
                    </a:solidFill>
                    <a:latin typeface="宋体" panose="02010600030101010101" pitchFamily="2" charset="-122"/>
                    <a:ea typeface="宋体" panose="02010600030101010101" pitchFamily="2" charset="-122"/>
                  </a:rPr>
                  <a:t>二氧化锰</a:t>
                </a:r>
              </a:p>
            </p:txBody>
          </p:sp>
        </p:grpSp>
      </p:grpSp>
      <p:sp>
        <p:nvSpPr>
          <p:cNvPr id="8" name="Text Box 3"/>
          <p:cNvSpPr txBox="1">
            <a:spLocks noChangeArrowheads="1"/>
          </p:cNvSpPr>
          <p:nvPr>
            <p:custDataLst>
              <p:tags r:id="rId3"/>
            </p:custDataLst>
          </p:nvPr>
        </p:nvSpPr>
        <p:spPr bwMode="auto">
          <a:xfrm>
            <a:off x="472916" y="552926"/>
            <a:ext cx="6133148" cy="391478"/>
          </a:xfrm>
          <a:prstGeom prst="rect">
            <a:avLst/>
          </a:prstGeom>
          <a:noFill/>
          <a:ln w="9525">
            <a:noFill/>
            <a:miter lim="800000"/>
          </a:ln>
          <a:effectLst/>
        </p:spPr>
        <p:txBody>
          <a:bodyPr wrap="square" lIns="68580" tIns="34290" rIns="68580" bIns="34290">
            <a:spAutoFit/>
          </a:bodyPr>
          <a:lstStyle/>
          <a:p>
            <a:pPr algn="l">
              <a:spcBef>
                <a:spcPct val="0"/>
              </a:spcBef>
              <a:buFont typeface="Arial" panose="020B0604020202020204" pitchFamily="34" charset="0"/>
              <a:buNone/>
            </a:pPr>
            <a:r>
              <a:rPr lang="zh-CN" altLang="en-US" sz="2100" b="1">
                <a:latin typeface="宋体" panose="02010600030101010101" pitchFamily="2" charset="-122"/>
                <a:ea typeface="宋体" panose="02010600030101010101" pitchFamily="2" charset="-122"/>
              </a:rPr>
              <a:t>观察这几个反应的反应物和生成物有何特点？</a:t>
            </a:r>
          </a:p>
        </p:txBody>
      </p:sp>
      <p:grpSp>
        <p:nvGrpSpPr>
          <p:cNvPr id="9" name="组合 8"/>
          <p:cNvGrpSpPr/>
          <p:nvPr>
            <p:custDataLst>
              <p:tags r:id="rId4"/>
            </p:custDataLst>
          </p:nvPr>
        </p:nvGrpSpPr>
        <p:grpSpPr>
          <a:xfrm>
            <a:off x="1282065" y="2861309"/>
            <a:ext cx="6040013" cy="580401"/>
            <a:chOff x="2843" y="5160"/>
            <a:chExt cx="12682" cy="1219"/>
          </a:xfrm>
        </p:grpSpPr>
        <p:grpSp>
          <p:nvGrpSpPr>
            <p:cNvPr id="12" name="Group 17"/>
            <p:cNvGrpSpPr/>
            <p:nvPr>
              <p:custDataLst>
                <p:tags r:id="rId11"/>
              </p:custDataLst>
            </p:nvPr>
          </p:nvGrpSpPr>
          <p:grpSpPr>
            <a:xfrm>
              <a:off x="5865" y="5160"/>
              <a:ext cx="3005" cy="873"/>
              <a:chOff x="2004" y="1633"/>
              <a:chExt cx="901" cy="349"/>
            </a:xfrm>
          </p:grpSpPr>
          <p:sp>
            <p:nvSpPr>
              <p:cNvPr id="15375" name="Line 18"/>
              <p:cNvSpPr/>
              <p:nvPr>
                <p:custDataLst>
                  <p:tags r:id="rId20"/>
                </p:custDataLst>
              </p:nvPr>
            </p:nvSpPr>
            <p:spPr>
              <a:xfrm flipV="1">
                <a:off x="2004" y="1929"/>
                <a:ext cx="771" cy="0"/>
              </a:xfrm>
              <a:prstGeom prst="line">
                <a:avLst/>
              </a:prstGeom>
              <a:ln w="28575" cap="flat" cmpd="sng">
                <a:solidFill>
                  <a:srgbClr val="FF0000"/>
                </a:solidFill>
                <a:prstDash val="solid"/>
                <a:miter/>
                <a:headEnd type="none" w="med" len="med"/>
                <a:tailEnd type="stealth" w="lg" len="lg"/>
              </a:ln>
            </p:spPr>
            <p:txBody>
              <a:bodyPr/>
              <a:lstStyle/>
              <a:p>
                <a:endParaRPr/>
              </a:p>
            </p:txBody>
          </p:sp>
          <p:sp>
            <p:nvSpPr>
              <p:cNvPr id="15376" name="Text Box 19"/>
              <p:cNvSpPr txBox="1"/>
              <p:nvPr>
                <p:custDataLst>
                  <p:tags r:id="rId21"/>
                </p:custDataLst>
              </p:nvPr>
            </p:nvSpPr>
            <p:spPr>
              <a:xfrm>
                <a:off x="2133" y="1633"/>
                <a:ext cx="772" cy="349"/>
              </a:xfrm>
              <a:prstGeom prst="rect">
                <a:avLst/>
              </a:prstGeom>
              <a:noFill/>
              <a:ln w="9525">
                <a:noFill/>
              </a:ln>
            </p:spPr>
            <p:txBody>
              <a:bodyPr>
                <a:spAutoFit/>
              </a:bodyPr>
              <a:lstStyle/>
              <a:p>
                <a:pPr>
                  <a:spcBef>
                    <a:spcPct val="50000"/>
                  </a:spcBef>
                </a:pPr>
                <a:r>
                  <a:rPr lang="zh-CN" altLang="en-US" sz="2100">
                    <a:solidFill>
                      <a:srgbClr val="FF0000"/>
                    </a:solidFill>
                    <a:latin typeface="宋体" panose="02010600030101010101" pitchFamily="2" charset="-122"/>
                    <a:ea typeface="宋体" panose="02010600030101010101" pitchFamily="2" charset="-122"/>
                  </a:rPr>
                  <a:t>加热</a:t>
                </a:r>
              </a:p>
            </p:txBody>
          </p:sp>
        </p:grpSp>
        <p:sp>
          <p:nvSpPr>
            <p:cNvPr id="15378" name="Text Box 21"/>
            <p:cNvSpPr txBox="1"/>
            <p:nvPr>
              <p:custDataLst>
                <p:tags r:id="rId12"/>
              </p:custDataLst>
            </p:nvPr>
          </p:nvSpPr>
          <p:spPr>
            <a:xfrm>
              <a:off x="2843" y="5500"/>
              <a:ext cx="3780" cy="873"/>
            </a:xfrm>
            <a:prstGeom prst="rect">
              <a:avLst/>
            </a:prstGeom>
            <a:noFill/>
            <a:ln w="9525">
              <a:noFill/>
            </a:ln>
          </p:spPr>
          <p:txBody>
            <a:bodyPr>
              <a:spAutoFit/>
            </a:bodyPr>
            <a:lstStyle/>
            <a:p>
              <a:pPr>
                <a:spcBef>
                  <a:spcPct val="50000"/>
                </a:spcBef>
              </a:pPr>
              <a:r>
                <a:rPr lang="zh-CN" altLang="en-US" sz="2100">
                  <a:latin typeface="宋体" panose="02010600030101010101" pitchFamily="2" charset="-122"/>
                  <a:ea typeface="宋体" panose="02010600030101010101" pitchFamily="2" charset="-122"/>
                </a:rPr>
                <a:t>高锰酸钾</a:t>
              </a:r>
            </a:p>
          </p:txBody>
        </p:sp>
        <p:sp>
          <p:nvSpPr>
            <p:cNvPr id="15381" name="Text Box 24"/>
            <p:cNvSpPr txBox="1"/>
            <p:nvPr>
              <p:custDataLst>
                <p:tags r:id="rId13"/>
              </p:custDataLst>
            </p:nvPr>
          </p:nvSpPr>
          <p:spPr>
            <a:xfrm>
              <a:off x="8460" y="5490"/>
              <a:ext cx="3323" cy="873"/>
            </a:xfrm>
            <a:prstGeom prst="rect">
              <a:avLst/>
            </a:prstGeom>
            <a:noFill/>
            <a:ln w="9525">
              <a:noFill/>
            </a:ln>
          </p:spPr>
          <p:txBody>
            <a:bodyPr>
              <a:spAutoFit/>
            </a:bodyPr>
            <a:lstStyle/>
            <a:p>
              <a:pPr>
                <a:spcBef>
                  <a:spcPct val="50000"/>
                </a:spcBef>
              </a:pPr>
              <a:r>
                <a:rPr lang="zh-CN" altLang="en-US" sz="2100">
                  <a:latin typeface="宋体" panose="02010600030101010101" pitchFamily="2" charset="-122"/>
                  <a:ea typeface="宋体" panose="02010600030101010101" pitchFamily="2" charset="-122"/>
                </a:rPr>
                <a:t>锰酸钾</a:t>
              </a:r>
            </a:p>
          </p:txBody>
        </p:sp>
        <p:grpSp>
          <p:nvGrpSpPr>
            <p:cNvPr id="15" name="Group 26"/>
            <p:cNvGrpSpPr/>
            <p:nvPr>
              <p:custDataLst>
                <p:tags r:id="rId14"/>
              </p:custDataLst>
            </p:nvPr>
          </p:nvGrpSpPr>
          <p:grpSpPr>
            <a:xfrm>
              <a:off x="12923" y="5500"/>
              <a:ext cx="2602" cy="873"/>
              <a:chOff x="4121" y="1769"/>
              <a:chExt cx="781" cy="349"/>
            </a:xfrm>
          </p:grpSpPr>
          <p:sp>
            <p:nvSpPr>
              <p:cNvPr id="15385" name="Text Box 28"/>
              <p:cNvSpPr txBox="1"/>
              <p:nvPr>
                <p:custDataLst>
                  <p:tags r:id="rId18"/>
                </p:custDataLst>
              </p:nvPr>
            </p:nvSpPr>
            <p:spPr>
              <a:xfrm>
                <a:off x="4322" y="1769"/>
                <a:ext cx="580" cy="349"/>
              </a:xfrm>
              <a:prstGeom prst="rect">
                <a:avLst/>
              </a:prstGeom>
              <a:noFill/>
              <a:ln w="9525">
                <a:noFill/>
              </a:ln>
            </p:spPr>
            <p:txBody>
              <a:bodyPr>
                <a:spAutoFit/>
              </a:bodyPr>
              <a:lstStyle/>
              <a:p>
                <a:pPr>
                  <a:spcBef>
                    <a:spcPct val="50000"/>
                  </a:spcBef>
                </a:pPr>
                <a:r>
                  <a:rPr lang="zh-CN" altLang="en-US" sz="2100">
                    <a:latin typeface="宋体" panose="02010600030101010101" pitchFamily="2" charset="-122"/>
                    <a:ea typeface="宋体" panose="02010600030101010101" pitchFamily="2" charset="-122"/>
                  </a:rPr>
                  <a:t>氧气</a:t>
                </a:r>
              </a:p>
            </p:txBody>
          </p:sp>
          <p:sp>
            <p:nvSpPr>
              <p:cNvPr id="15386" name="Text Box 29"/>
              <p:cNvSpPr txBox="1"/>
              <p:nvPr>
                <p:custDataLst>
                  <p:tags r:id="rId19"/>
                </p:custDataLst>
              </p:nvPr>
            </p:nvSpPr>
            <p:spPr>
              <a:xfrm>
                <a:off x="4121" y="1769"/>
                <a:ext cx="353" cy="349"/>
              </a:xfrm>
              <a:prstGeom prst="rect">
                <a:avLst/>
              </a:prstGeom>
              <a:noFill/>
              <a:ln w="57150">
                <a:noFill/>
              </a:ln>
            </p:spPr>
            <p:txBody>
              <a:bodyPr>
                <a:spAutoFit/>
              </a:bodyPr>
              <a:lstStyle/>
              <a:p>
                <a:pPr algn="ctr">
                  <a:spcBef>
                    <a:spcPct val="50000"/>
                  </a:spcBef>
                </a:pPr>
                <a:r>
                  <a:rPr lang="en-US" altLang="zh-CN" sz="2100">
                    <a:latin typeface="宋体" panose="02010600030101010101" pitchFamily="2" charset="-122"/>
                    <a:ea typeface="宋体" panose="02010600030101010101" pitchFamily="2" charset="-122"/>
                  </a:rPr>
                  <a:t>+</a:t>
                </a:r>
              </a:p>
            </p:txBody>
          </p:sp>
        </p:grpSp>
        <p:grpSp>
          <p:nvGrpSpPr>
            <p:cNvPr id="16" name="Group 30"/>
            <p:cNvGrpSpPr/>
            <p:nvPr>
              <p:custDataLst>
                <p:tags r:id="rId15"/>
              </p:custDataLst>
            </p:nvPr>
          </p:nvGrpSpPr>
          <p:grpSpPr>
            <a:xfrm>
              <a:off x="10080" y="5493"/>
              <a:ext cx="3513" cy="886"/>
              <a:chOff x="3268" y="1764"/>
              <a:chExt cx="1054" cy="354"/>
            </a:xfrm>
          </p:grpSpPr>
          <p:sp>
            <p:nvSpPr>
              <p:cNvPr id="15388" name="Text Box 31"/>
              <p:cNvSpPr txBox="1"/>
              <p:nvPr>
                <p:custDataLst>
                  <p:tags r:id="rId16"/>
                </p:custDataLst>
              </p:nvPr>
            </p:nvSpPr>
            <p:spPr>
              <a:xfrm>
                <a:off x="3268" y="1764"/>
                <a:ext cx="353" cy="349"/>
              </a:xfrm>
              <a:prstGeom prst="rect">
                <a:avLst/>
              </a:prstGeom>
              <a:noFill/>
              <a:ln w="57150">
                <a:noFill/>
              </a:ln>
            </p:spPr>
            <p:txBody>
              <a:bodyPr>
                <a:spAutoFit/>
              </a:bodyPr>
              <a:lstStyle/>
              <a:p>
                <a:pPr algn="ctr">
                  <a:spcBef>
                    <a:spcPct val="50000"/>
                  </a:spcBef>
                </a:pPr>
                <a:r>
                  <a:rPr lang="en-US" altLang="zh-CN" sz="2100">
                    <a:latin typeface="宋体" panose="02010600030101010101" pitchFamily="2" charset="-122"/>
                    <a:ea typeface="宋体" panose="02010600030101010101" pitchFamily="2" charset="-122"/>
                  </a:rPr>
                  <a:t>+</a:t>
                </a:r>
              </a:p>
            </p:txBody>
          </p:sp>
          <p:sp>
            <p:nvSpPr>
              <p:cNvPr id="15389" name="Text Box 32"/>
              <p:cNvSpPr txBox="1"/>
              <p:nvPr>
                <p:custDataLst>
                  <p:tags r:id="rId17"/>
                </p:custDataLst>
              </p:nvPr>
            </p:nvSpPr>
            <p:spPr>
              <a:xfrm>
                <a:off x="3481" y="1769"/>
                <a:ext cx="841" cy="349"/>
              </a:xfrm>
              <a:prstGeom prst="rect">
                <a:avLst/>
              </a:prstGeom>
              <a:noFill/>
              <a:ln w="9525">
                <a:noFill/>
              </a:ln>
            </p:spPr>
            <p:txBody>
              <a:bodyPr wrap="square">
                <a:spAutoFit/>
              </a:bodyPr>
              <a:lstStyle/>
              <a:p>
                <a:pPr>
                  <a:spcBef>
                    <a:spcPct val="50000"/>
                  </a:spcBef>
                </a:pPr>
                <a:r>
                  <a:rPr lang="zh-CN" altLang="en-US" sz="2100">
                    <a:latin typeface="宋体" panose="02010600030101010101" pitchFamily="2" charset="-122"/>
                    <a:ea typeface="宋体" panose="02010600030101010101" pitchFamily="2" charset="-122"/>
                  </a:rPr>
                  <a:t>二氧化锰</a:t>
                </a:r>
              </a:p>
            </p:txBody>
          </p:sp>
        </p:grpSp>
      </p:grpSp>
      <p:sp>
        <p:nvSpPr>
          <p:cNvPr id="17" name="矩形 16"/>
          <p:cNvSpPr/>
          <p:nvPr>
            <p:custDataLst>
              <p:tags r:id="rId5"/>
            </p:custDataLst>
          </p:nvPr>
        </p:nvSpPr>
        <p:spPr>
          <a:xfrm>
            <a:off x="1282066" y="2400265"/>
            <a:ext cx="1356836" cy="284691"/>
          </a:xfrm>
          <a:prstGeom prst="rect">
            <a:avLst/>
          </a:prstGeom>
          <a:noFill/>
          <a:ln w="28575" cap="flat" cmpd="sng">
            <a:solidFill>
              <a:schemeClr val="accent1">
                <a:shade val="50000"/>
              </a:schemeClr>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ctr" forceAA="0">
            <a:spAutoFit/>
          </a:bodyPr>
          <a:lstStyle/>
          <a:p>
            <a:pPr defTabSz="685800" latinLnBrk="1" hangingPunct="0">
              <a:spcBef>
                <a:spcPct val="0"/>
              </a:spcBef>
              <a:spcAft>
                <a:spcPct val="0"/>
              </a:spcAft>
            </a:pPr>
            <a:endParaRPr lang="zh-CN" altLang="en-US" sz="14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8" name="矩形 17"/>
          <p:cNvSpPr/>
          <p:nvPr>
            <p:custDataLst>
              <p:tags r:id="rId6"/>
            </p:custDataLst>
          </p:nvPr>
        </p:nvSpPr>
        <p:spPr>
          <a:xfrm>
            <a:off x="3783807" y="2400503"/>
            <a:ext cx="3327559" cy="284691"/>
          </a:xfrm>
          <a:prstGeom prst="rect">
            <a:avLst/>
          </a:prstGeom>
          <a:noFill/>
          <a:ln w="28575" cap="flat" cmpd="sng">
            <a:solidFill>
              <a:srgbClr val="FF0000"/>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ctr" forceAA="0">
            <a:spAutoFit/>
          </a:bodyPr>
          <a:lstStyle/>
          <a:p>
            <a:pPr defTabSz="685800" latinLnBrk="1" hangingPunct="0">
              <a:spcBef>
                <a:spcPct val="0"/>
              </a:spcBef>
              <a:spcAft>
                <a:spcPct val="0"/>
              </a:spcAft>
            </a:pPr>
            <a:endParaRPr lang="zh-CN" altLang="en-US" sz="14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9" name="右箭头标注 18"/>
          <p:cNvSpPr/>
          <p:nvPr>
            <p:custDataLst>
              <p:tags r:id="rId7"/>
            </p:custDataLst>
          </p:nvPr>
        </p:nvSpPr>
        <p:spPr>
          <a:xfrm>
            <a:off x="631507" y="1862853"/>
            <a:ext cx="650558" cy="1360169"/>
          </a:xfrm>
          <a:prstGeom prst="rightArrowCallout">
            <a:avLst/>
          </a:prstGeom>
          <a:solidFill>
            <a:schemeClr val="accent1">
              <a:lumMod val="20000"/>
              <a:lumOff val="80000"/>
            </a:schemeClr>
          </a:solidFill>
          <a:ln w="12700" cap="flat">
            <a:solidFill>
              <a:srgbClr val="BBE0E3"/>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ctr" forceAA="0">
            <a:spAutoFit/>
          </a:bodyPr>
          <a:lstStyle/>
          <a:p>
            <a:pPr algn="ctr" defTabSz="685800" latinLnBrk="1" hangingPunct="0">
              <a:spcBef>
                <a:spcPct val="0"/>
              </a:spcBef>
              <a:spcAft>
                <a:spcPct val="0"/>
              </a:spcAft>
            </a:pPr>
            <a:r>
              <a:rPr lang="zh-CN" altLang="en-US" sz="2100">
                <a:solidFill>
                  <a:srgbClr val="000000"/>
                </a:solidFill>
                <a:latin typeface="宋体" panose="02010600030101010101" pitchFamily="2" charset="-122"/>
                <a:ea typeface="宋体" panose="02010600030101010101" pitchFamily="2" charset="-122"/>
                <a:cs typeface="微软雅黑" panose="020B0503020204020204" charset="-122"/>
                <a:sym typeface="微软雅黑" panose="020B0503020204020204" charset="-122"/>
              </a:rPr>
              <a:t>一种物质</a:t>
            </a:r>
            <a:endParaRPr lang="zh-CN" altLang="en-US" sz="2100">
              <a:solidFill>
                <a:srgbClr val="000000"/>
              </a:solidFill>
              <a:latin typeface="宋体" pitchFamily="2" charset="-122"/>
              <a:ea typeface="宋体" pitchFamily="2" charset="-122"/>
              <a:cs typeface="微软雅黑"/>
              <a:sym typeface="微软雅黑" charset="-122"/>
            </a:endParaRPr>
          </a:p>
        </p:txBody>
      </p:sp>
      <p:sp>
        <p:nvSpPr>
          <p:cNvPr id="20" name="左箭头标注 19"/>
          <p:cNvSpPr/>
          <p:nvPr>
            <p:custDataLst>
              <p:tags r:id="rId8"/>
            </p:custDataLst>
          </p:nvPr>
        </p:nvSpPr>
        <p:spPr>
          <a:xfrm>
            <a:off x="7111365" y="1770460"/>
            <a:ext cx="698183" cy="1360169"/>
          </a:xfrm>
          <a:prstGeom prst="leftArrowCallout">
            <a:avLst/>
          </a:prstGeom>
          <a:solidFill>
            <a:schemeClr val="accent2">
              <a:lumMod val="20000"/>
              <a:lumOff val="80000"/>
            </a:schemeClr>
          </a:solidFill>
          <a:ln w="12700" cap="flat">
            <a:solidFill>
              <a:srgbClr val="BBE0E3"/>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ctr" forceAA="0">
            <a:spAutoFit/>
          </a:bodyPr>
          <a:lstStyle/>
          <a:p>
            <a:pPr algn="ctr" defTabSz="685800" latinLnBrk="1" hangingPunct="0">
              <a:spcBef>
                <a:spcPct val="0"/>
              </a:spcBef>
              <a:spcAft>
                <a:spcPct val="0"/>
              </a:spcAft>
            </a:pPr>
            <a:r>
              <a:rPr lang="zh-CN" altLang="en-US" sz="2100">
                <a:solidFill>
                  <a:srgbClr val="FF0000"/>
                </a:solidFill>
                <a:latin typeface="宋体" panose="02010600030101010101" pitchFamily="2" charset="-122"/>
                <a:ea typeface="宋体" panose="02010600030101010101" pitchFamily="2" charset="-122"/>
                <a:cs typeface="微软雅黑" panose="020B0503020204020204" charset="-122"/>
                <a:sym typeface="微软雅黑" panose="020B0503020204020204" charset="-122"/>
              </a:rPr>
              <a:t>多种物质</a:t>
            </a:r>
            <a:endParaRPr lang="zh-CN" altLang="en-US" sz="2100">
              <a:solidFill>
                <a:srgbClr val="FF0000"/>
              </a:solidFill>
              <a:latin typeface="宋体" pitchFamily="2" charset="-122"/>
              <a:ea typeface="宋体" pitchFamily="2" charset="-122"/>
              <a:cs typeface="微软雅黑"/>
              <a:sym typeface="微软雅黑" charset="-122"/>
            </a:endParaRPr>
          </a:p>
        </p:txBody>
      </p:sp>
      <p:sp>
        <p:nvSpPr>
          <p:cNvPr id="10" name="文本框 9"/>
          <p:cNvSpPr txBox="1"/>
          <p:nvPr>
            <p:custDataLst>
              <p:tags r:id="rId9"/>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1" name="文本框 10"/>
          <p:cNvSpPr txBox="1"/>
          <p:nvPr>
            <p:custDataLst>
              <p:tags r:id="rId10"/>
            </p:custDataLst>
          </p:nvPr>
        </p:nvSpPr>
        <p:spPr>
          <a:xfrm>
            <a:off x="1736408" y="79534"/>
            <a:ext cx="1533112"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四、分解反应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27525997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2"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1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up)">
                                      <p:cBhvr>
                                        <p:cTn id="20" dur="500"/>
                                        <p:tgtEl>
                                          <p:spTgt spid="2"/>
                                        </p:tgtEl>
                                      </p:cBhvr>
                                    </p:animEffect>
                                  </p:childTnLst>
                                </p:cTn>
                              </p:par>
                            </p:childTnLst>
                          </p:cTn>
                        </p:par>
                      </p:childTnLst>
                    </p:cTn>
                  </p:par>
                  <p:par>
                    <p:cTn id="21" fill="hold" nodeType="clickPar">
                      <p:stCondLst>
                        <p:cond delay="indefinite"/>
                      </p:stCondLst>
                      <p:childTnLst>
                        <p:par>
                          <p:cTn id="22" fill="hold" nodeType="after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
                                        <p:tgtEl>
                                          <p:spTgt spid="9"/>
                                        </p:tgtEl>
                                      </p:cBhvr>
                                    </p:animEffect>
                                  </p:childTnLst>
                                </p:cTn>
                              </p:par>
                            </p:childTnLst>
                          </p:cTn>
                        </p:par>
                      </p:childTnLst>
                    </p:cTn>
                  </p:par>
                  <p:par>
                    <p:cTn id="26" fill="hold" nodeType="clickPar">
                      <p:stCondLst>
                        <p:cond delay="indefinite"/>
                      </p:stCondLst>
                      <p:childTnLst>
                        <p:par>
                          <p:cTn id="27" fill="hold" nodeType="after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linds(horizontal)">
                                      <p:cBhvr>
                                        <p:cTn id="30" dur="500"/>
                                        <p:tgtEl>
                                          <p:spTgt spid="17"/>
                                        </p:tgtEl>
                                      </p:cBhvr>
                                    </p:animEffect>
                                  </p:childTnLst>
                                </p:cTn>
                              </p:par>
                            </p:childTnLst>
                          </p:cTn>
                        </p:par>
                      </p:childTnLst>
                    </p:cTn>
                  </p:par>
                  <p:par>
                    <p:cTn id="31" fill="hold" nodeType="clickPar">
                      <p:stCondLst>
                        <p:cond delay="indefinite"/>
                      </p:stCondLst>
                      <p:childTnLst>
                        <p:par>
                          <p:cTn id="32" fill="hold" nodeType="after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blinds(horizontal)">
                                      <p:cBhvr>
                                        <p:cTn id="35" dur="500"/>
                                        <p:tgtEl>
                                          <p:spTgt spid="19"/>
                                        </p:tgtEl>
                                      </p:cBhvr>
                                    </p:animEffect>
                                  </p:childTnLst>
                                </p:cTn>
                              </p:par>
                            </p:childTnLst>
                          </p:cTn>
                        </p:par>
                      </p:childTnLst>
                    </p:cTn>
                  </p:par>
                  <p:par>
                    <p:cTn id="36" fill="hold" nodeType="clickPar">
                      <p:stCondLst>
                        <p:cond delay="indefinite"/>
                      </p:stCondLst>
                      <p:childTnLst>
                        <p:par>
                          <p:cTn id="37" fill="hold" nodeType="after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blinds(horizontal)">
                                      <p:cBhvr>
                                        <p:cTn id="40" dur="500"/>
                                        <p:tgtEl>
                                          <p:spTgt spid="18"/>
                                        </p:tgtEl>
                                      </p:cBhvr>
                                    </p:animEffect>
                                  </p:childTnLst>
                                </p:cTn>
                              </p:par>
                            </p:childTnLst>
                          </p:cTn>
                        </p:par>
                      </p:childTnLst>
                    </p:cTn>
                  </p:par>
                  <p:par>
                    <p:cTn id="41" fill="hold" nodeType="clickPar">
                      <p:stCondLst>
                        <p:cond delay="indefinite"/>
                      </p:stCondLst>
                      <p:childTnLst>
                        <p:par>
                          <p:cTn id="42" fill="hold" nodeType="after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blinds(horizontal)">
                                      <p:cBhvr>
                                        <p:cTn id="4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animBg="1"/>
      <p:bldP spid="18" grpId="0" animBg="1"/>
      <p:bldP spid="19" grpId="0" animBg="1"/>
      <p:bldP spid="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p:cNvSpPr>
          <p:nvPr>
            <p:ph type="body" idx="1"/>
            <p:custDataLst>
              <p:tags r:id="rId1"/>
            </p:custDataLst>
          </p:nvPr>
        </p:nvSpPr>
        <p:spPr>
          <a:xfrm>
            <a:off x="499111" y="548164"/>
            <a:ext cx="8171021" cy="571500"/>
          </a:xfrm>
        </p:spPr>
        <p:txBody>
          <a:bodyPr vert="horz" wrap="square" lIns="68580" tIns="34290" rIns="68580" bIns="34290" anchor="t">
            <a:noAutofit/>
          </a:bodyPr>
          <a:lstStyle/>
          <a:p>
            <a:pPr marL="0" indent="0">
              <a:lnSpc>
                <a:spcPct val="150000"/>
              </a:lnSpc>
              <a:buSzPct val="68000"/>
              <a:buNone/>
            </a:pPr>
            <a:r>
              <a:rPr lang="en-US" altLang="zh-CN" kern="1200">
                <a:latin typeface="宋体" panose="02010600030101010101" pitchFamily="2" charset="-122"/>
                <a:ea typeface="宋体" panose="02010600030101010101" pitchFamily="2" charset="-122"/>
                <a:cs typeface="黑体" panose="02010609060101010101" pitchFamily="2" charset="-122"/>
              </a:rPr>
              <a:t>·</a:t>
            </a:r>
            <a:r>
              <a:rPr lang="zh-CN" altLang="en-US" kern="1200">
                <a:latin typeface="宋体" panose="02010600030101010101" pitchFamily="2" charset="-122"/>
                <a:ea typeface="宋体" panose="02010600030101010101" pitchFamily="2" charset="-122"/>
                <a:cs typeface="黑体" panose="02010609060101010101" pitchFamily="2" charset="-122"/>
              </a:rPr>
              <a:t>像这种由</a:t>
            </a:r>
            <a:r>
              <a:rPr lang="zh-CN" altLang="en-US" b="1" kern="1200">
                <a:solidFill>
                  <a:schemeClr val="hlink"/>
                </a:solidFill>
                <a:latin typeface="宋体" panose="02010600030101010101" pitchFamily="2" charset="-122"/>
                <a:ea typeface="宋体" panose="02010600030101010101" pitchFamily="2" charset="-122"/>
                <a:cs typeface="黑体" panose="02010609060101010101" pitchFamily="2" charset="-122"/>
              </a:rPr>
              <a:t>一种</a:t>
            </a:r>
            <a:r>
              <a:rPr lang="zh-CN" altLang="en-US" kern="1200">
                <a:latin typeface="宋体" panose="02010600030101010101" pitchFamily="2" charset="-122"/>
                <a:ea typeface="宋体" panose="02010600030101010101" pitchFamily="2" charset="-122"/>
                <a:cs typeface="黑体" panose="02010609060101010101" pitchFamily="2" charset="-122"/>
              </a:rPr>
              <a:t>物质生成</a:t>
            </a:r>
            <a:r>
              <a:rPr lang="zh-CN" altLang="en-US" b="1" kern="1200">
                <a:solidFill>
                  <a:schemeClr val="hlink"/>
                </a:solidFill>
                <a:latin typeface="宋体" panose="02010600030101010101" pitchFamily="2" charset="-122"/>
                <a:ea typeface="宋体" panose="02010600030101010101" pitchFamily="2" charset="-122"/>
                <a:cs typeface="黑体" panose="02010609060101010101" pitchFamily="2" charset="-122"/>
              </a:rPr>
              <a:t>两种或两种以上</a:t>
            </a:r>
            <a:r>
              <a:rPr lang="zh-CN" altLang="en-US" kern="1200">
                <a:latin typeface="宋体" panose="02010600030101010101" pitchFamily="2" charset="-122"/>
                <a:ea typeface="宋体" panose="02010600030101010101" pitchFamily="2" charset="-122"/>
                <a:cs typeface="黑体" panose="02010609060101010101" pitchFamily="2" charset="-122"/>
              </a:rPr>
              <a:t>其它物质的反应叫</a:t>
            </a:r>
            <a:r>
              <a:rPr lang="zh-CN" altLang="en-US" b="1" kern="1200">
                <a:solidFill>
                  <a:srgbClr val="FF0000"/>
                </a:solidFill>
                <a:latin typeface="宋体" panose="02010600030101010101" pitchFamily="2" charset="-122"/>
                <a:ea typeface="宋体" panose="02010600030101010101" pitchFamily="2" charset="-122"/>
                <a:cs typeface="黑体" panose="02010609060101010101" pitchFamily="2" charset="-122"/>
              </a:rPr>
              <a:t>分解反应</a:t>
            </a:r>
            <a:r>
              <a:rPr lang="zh-CN" altLang="en-US" kern="1200">
                <a:latin typeface="宋体" panose="02010600030101010101" pitchFamily="2" charset="-122"/>
                <a:ea typeface="宋体" panose="02010600030101010101" pitchFamily="2" charset="-122"/>
                <a:cs typeface="黑体" panose="02010609060101010101" pitchFamily="2" charset="-122"/>
              </a:rPr>
              <a:t>。</a:t>
            </a:r>
          </a:p>
          <a:p>
            <a:pPr marL="81915">
              <a:buSzPct val="68000"/>
            </a:pPr>
            <a:endParaRPr lang="zh-CN" altLang="en-US" kern="1200">
              <a:latin typeface="宋体" panose="02010600030101010101" pitchFamily="2" charset="-122"/>
              <a:ea typeface="宋体" panose="02010600030101010101" pitchFamily="2" charset="-122"/>
              <a:cs typeface="黑体" panose="02010609060101010101" pitchFamily="2" charset="-122"/>
            </a:endParaRPr>
          </a:p>
        </p:txBody>
      </p:sp>
      <p:sp>
        <p:nvSpPr>
          <p:cNvPr id="2" name="文本框 1"/>
          <p:cNvSpPr txBox="1"/>
          <p:nvPr>
            <p:custDataLst>
              <p:tags r:id="rId2"/>
            </p:custDataLst>
          </p:nvPr>
        </p:nvSpPr>
        <p:spPr>
          <a:xfrm>
            <a:off x="499110" y="1206818"/>
            <a:ext cx="1685075" cy="39241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none" lIns="34289" tIns="34289" rIns="34289" bIns="34289" numCol="1" spcCol="28575" rtlCol="0" anchor="t" forceAA="0">
            <a:spAutoFit/>
          </a:bodyPr>
          <a:lstStyle/>
          <a:p>
            <a:pPr defTabSz="685800" latinLnBrk="1" hangingPunct="0">
              <a:spcBef>
                <a:spcPct val="0"/>
              </a:spcBef>
              <a:spcAft>
                <a:spcPct val="0"/>
              </a:spcAft>
            </a:pP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反应特点：</a:t>
            </a:r>
            <a:endParaRPr lang="zh-CN" altLang="en-US" sz="2100">
              <a:solidFill>
                <a:srgbClr val="000000"/>
              </a:solidFill>
              <a:latin typeface="宋体" panose="02010600030101010101" pitchFamily="2" charset="-122"/>
              <a:ea typeface="宋体" panose="02010600030101010101" pitchFamily="2" charset="-122"/>
              <a:cs typeface="宋体" panose="02010600030101010101" pitchFamily="2" charset="-122"/>
              <a:sym typeface="Arial"/>
            </a:endParaRPr>
          </a:p>
        </p:txBody>
      </p:sp>
      <p:sp>
        <p:nvSpPr>
          <p:cNvPr id="3" name="文本框 2"/>
          <p:cNvSpPr txBox="1"/>
          <p:nvPr>
            <p:custDataLst>
              <p:tags r:id="rId3"/>
            </p:custDataLst>
          </p:nvPr>
        </p:nvSpPr>
        <p:spPr>
          <a:xfrm>
            <a:off x="441960" y="1709261"/>
            <a:ext cx="1767790" cy="39241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none" lIns="34289" tIns="34289" rIns="34289" bIns="34289" numCol="1" spcCol="28575" rtlCol="0" anchor="t" forceAA="0">
            <a:spAutoFit/>
          </a:bodyPr>
          <a:lstStyle/>
          <a:p>
            <a:pPr marL="81915">
              <a:buSzPct val="68000"/>
            </a:pP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反应通式：</a:t>
            </a:r>
            <a:endParaRPr lang="zh-CN" altLang="en-US" sz="2100" b="1">
              <a:solidFill>
                <a:srgbClr val="000000"/>
              </a:solidFill>
              <a:latin typeface="宋体" pitchFamily="2" charset="-122"/>
              <a:ea typeface="宋体" pitchFamily="2" charset="-122"/>
              <a:cs typeface="宋体" pitchFamily="2" charset="-122"/>
              <a:sym typeface="Arial"/>
            </a:endParaRPr>
          </a:p>
        </p:txBody>
      </p:sp>
      <p:sp>
        <p:nvSpPr>
          <p:cNvPr id="4" name="文本框 3"/>
          <p:cNvSpPr txBox="1"/>
          <p:nvPr>
            <p:custDataLst>
              <p:tags r:id="rId4"/>
            </p:custDataLst>
          </p:nvPr>
        </p:nvSpPr>
        <p:spPr>
          <a:xfrm>
            <a:off x="2191702" y="1709261"/>
            <a:ext cx="1173398" cy="392415"/>
          </a:xfrm>
          <a:prstGeom prst="rect">
            <a:avLst/>
          </a:prstGeom>
          <a:noFill/>
        </p:spPr>
        <p:txBody>
          <a:bodyPr wrap="none" lIns="68580" tIns="34290" rIns="68580" bIns="34290" rtlCol="0" anchor="t">
            <a:spAutoFit/>
          </a:bodyPr>
          <a:lstStyle/>
          <a:p>
            <a:pPr marL="81915">
              <a:buSzPct val="68000"/>
            </a:pPr>
            <a:r>
              <a:rPr lang="en-US" altLang="zh-CN" sz="2100" b="1">
                <a:solidFill>
                  <a:srgbClr val="FF9966"/>
                </a:solidFill>
                <a:latin typeface="宋体" panose="02010600030101010101" pitchFamily="2" charset="-122"/>
                <a:ea typeface="宋体" panose="02010600030101010101" pitchFamily="2" charset="-122"/>
                <a:cs typeface="宋体" panose="02010600030101010101" pitchFamily="2" charset="-122"/>
                <a:sym typeface="+mn-ea"/>
              </a:rPr>
              <a:t>AB→A+B</a:t>
            </a:r>
          </a:p>
        </p:txBody>
      </p:sp>
      <p:sp>
        <p:nvSpPr>
          <p:cNvPr id="5" name="文本框 4"/>
          <p:cNvSpPr txBox="1"/>
          <p:nvPr>
            <p:custDataLst>
              <p:tags r:id="rId5"/>
            </p:custDataLst>
          </p:nvPr>
        </p:nvSpPr>
        <p:spPr>
          <a:xfrm>
            <a:off x="2166938" y="1206817"/>
            <a:ext cx="1493037" cy="392415"/>
          </a:xfrm>
          <a:prstGeom prst="rect">
            <a:avLst/>
          </a:prstGeom>
          <a:noFill/>
        </p:spPr>
        <p:txBody>
          <a:bodyPr wrap="none" lIns="68580" tIns="34290" rIns="68580" bIns="34290" rtlCol="0" anchor="t">
            <a:spAutoFit/>
          </a:bodyPr>
          <a:lstStyle/>
          <a:p>
            <a:r>
              <a:rPr lang="zh-CN" altLang="en-US" sz="21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solidFill>
                  <a:schemeClr val="hlink"/>
                </a:solidFill>
                <a:latin typeface="宋体" panose="02010600030101010101" pitchFamily="2" charset="-122"/>
                <a:ea typeface="宋体" panose="02010600030101010101" pitchFamily="2" charset="-122"/>
                <a:cs typeface="宋体" panose="02010600030101010101" pitchFamily="2" charset="-122"/>
                <a:sym typeface="+mn-ea"/>
              </a:rPr>
              <a:t>一变多</a:t>
            </a:r>
            <a:r>
              <a:rPr lang="zh-CN" altLang="en-US" sz="21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100" b="1"/>
          </a:p>
        </p:txBody>
      </p:sp>
      <p:grpSp>
        <p:nvGrpSpPr>
          <p:cNvPr id="14" name="组合 13"/>
          <p:cNvGrpSpPr/>
          <p:nvPr>
            <p:custDataLst>
              <p:tags r:id="rId6"/>
            </p:custDataLst>
          </p:nvPr>
        </p:nvGrpSpPr>
        <p:grpSpPr>
          <a:xfrm>
            <a:off x="538163" y="2243138"/>
            <a:ext cx="1628775" cy="710089"/>
            <a:chOff x="700" y="1199"/>
            <a:chExt cx="3420" cy="1491"/>
          </a:xfrm>
        </p:grpSpPr>
        <p:sp>
          <p:nvSpPr>
            <p:cNvPr id="9245" name="文本框 9244"/>
            <p:cNvSpPr txBox="1"/>
            <p:nvPr>
              <p:custDataLst>
                <p:tags r:id="rId11"/>
              </p:custDataLst>
            </p:nvPr>
          </p:nvSpPr>
          <p:spPr>
            <a:xfrm>
              <a:off x="2376" y="1314"/>
              <a:ext cx="1533" cy="1212"/>
            </a:xfrm>
            <a:prstGeom prst="rect">
              <a:avLst/>
            </a:prstGeom>
            <a:noFill/>
            <a:ln w="9525">
              <a:noFill/>
            </a:ln>
          </p:spPr>
          <p:txBody>
            <a:bodyPr wrap="square">
              <a:spAutoFit/>
            </a:bodyPr>
            <a:lstStyle/>
            <a:p>
              <a:pPr fontAlgn="auto">
                <a:lnSpc>
                  <a:spcPct val="150000"/>
                </a:lnSpc>
                <a:spcBef>
                  <a:spcPct val="0"/>
                </a:spcBef>
              </a:pPr>
              <a:r>
                <a:rPr lang="zh-CN" altLang="en-US" sz="2100" b="1">
                  <a:latin typeface="Times New Roman" panose="02020603050405020304" pitchFamily="18" charset="0"/>
                  <a:ea typeface="宋体" panose="02010600030101010101" pitchFamily="2" charset="-122"/>
                </a:rPr>
                <a:t>思考：</a:t>
              </a:r>
            </a:p>
          </p:txBody>
        </p:sp>
        <p:pic>
          <p:nvPicPr>
            <p:cNvPr id="68618" name="Picture 10" descr="j0232133[1]"/>
            <p:cNvPicPr>
              <a:picLocks noChangeAspect="1"/>
            </p:cNvPicPr>
            <p:nvPr>
              <p:custDataLst>
                <p:tags r:id="rId12"/>
              </p:custDataLst>
            </p:nvPr>
          </p:nvPicPr>
          <p:blipFill>
            <a:blip r:embed="rId15"/>
            <a:stretch>
              <a:fillRect/>
            </a:stretch>
          </p:blipFill>
          <p:spPr>
            <a:xfrm>
              <a:off x="1019" y="1199"/>
              <a:ext cx="1357" cy="1392"/>
            </a:xfrm>
            <a:prstGeom prst="rect">
              <a:avLst/>
            </a:prstGeom>
            <a:noFill/>
            <a:ln w="9525">
              <a:noFill/>
            </a:ln>
          </p:spPr>
        </p:pic>
        <p:sp>
          <p:nvSpPr>
            <p:cNvPr id="13" name="矩形 12"/>
            <p:cNvSpPr/>
            <p:nvPr>
              <p:custDataLst>
                <p:tags r:id="rId13"/>
              </p:custDataLst>
            </p:nvPr>
          </p:nvSpPr>
          <p:spPr>
            <a:xfrm>
              <a:off x="700" y="1230"/>
              <a:ext cx="3420" cy="1460"/>
            </a:xfrm>
            <a:prstGeom prst="rect">
              <a:avLst/>
            </a:prstGeom>
            <a:no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custDataLst>
              <p:tags r:id="rId7"/>
            </p:custDataLst>
          </p:nvPr>
        </p:nvSpPr>
        <p:spPr>
          <a:xfrm>
            <a:off x="2166938" y="2433638"/>
            <a:ext cx="4810930" cy="39241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none" lIns="34289" tIns="34289" rIns="34289" bIns="34289" numCol="1" spcCol="28575" rtlCol="0" anchor="t" forceAA="0">
            <a:spAutoFit/>
          </a:bodyPr>
          <a:lstStyle/>
          <a:p>
            <a:pPr defTabSz="685800" latinLnBrk="1" hangingPunct="0">
              <a:spcBef>
                <a:spcPct val="0"/>
              </a:spcBef>
              <a:spcAft>
                <a:spcPct val="0"/>
              </a:spcAft>
            </a:pPr>
            <a:r>
              <a:rPr lang="zh-CN" altLang="en-US" sz="2100" b="1">
                <a:solidFill>
                  <a:schemeClr val="accent1">
                    <a:lumMod val="75000"/>
                  </a:schemeClr>
                </a:solidFill>
                <a:latin typeface="宋体" panose="02010600030101010101" pitchFamily="2" charset="-122"/>
                <a:ea typeface="宋体" panose="02010600030101010101" pitchFamily="2" charset="-122"/>
                <a:cs typeface="宋体" panose="02010600030101010101" pitchFamily="2" charset="-122"/>
                <a:sym typeface="+mn-ea"/>
              </a:rPr>
              <a:t> 化合反应与分解反应有何区别和联系？</a:t>
            </a:r>
          </a:p>
        </p:txBody>
      </p:sp>
      <p:sp>
        <p:nvSpPr>
          <p:cNvPr id="7" name="文本框 6"/>
          <p:cNvSpPr txBox="1"/>
          <p:nvPr>
            <p:custDataLst>
              <p:tags r:id="rId8"/>
            </p:custDataLst>
          </p:nvPr>
        </p:nvSpPr>
        <p:spPr>
          <a:xfrm>
            <a:off x="538163" y="3064669"/>
            <a:ext cx="7805261" cy="152161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t" forceAA="0">
            <a:spAutoFit/>
          </a:bodyPr>
          <a:lstStyle/>
          <a:p>
            <a:pPr defTabSz="685800" latinLnBrk="1" hangingPunct="0">
              <a:lnSpc>
                <a:spcPct val="150000"/>
              </a:lnSpc>
              <a:spcBef>
                <a:spcPct val="0"/>
              </a:spcBef>
              <a:spcAft>
                <a:spcPct val="0"/>
              </a:spcAft>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区别：</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分解反应是一种物质生成多种新物质，化合反应的是多种物质生成一种新物质；</a:t>
            </a:r>
          </a:p>
          <a:p>
            <a:pPr defTabSz="685800" latinLnBrk="1" hangingPunct="0">
              <a:lnSpc>
                <a:spcPct val="150000"/>
              </a:lnSpc>
              <a:spcBef>
                <a:spcPct val="0"/>
              </a:spcBef>
              <a:spcAft>
                <a:spcPct val="0"/>
              </a:spcAft>
            </a:pP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联系：</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二者都属于化学基本反应类型。</a:t>
            </a:r>
          </a:p>
        </p:txBody>
      </p:sp>
      <p:sp>
        <p:nvSpPr>
          <p:cNvPr id="8" name="文本框 7"/>
          <p:cNvSpPr txBox="1"/>
          <p:nvPr>
            <p:custDataLst>
              <p:tags r:id="rId9"/>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10"/>
            </p:custDataLst>
          </p:nvPr>
        </p:nvSpPr>
        <p:spPr>
          <a:xfrm>
            <a:off x="1736408" y="79534"/>
            <a:ext cx="1533112" cy="346249"/>
          </a:xfrm>
          <a:prstGeom prst="rect">
            <a:avLst/>
          </a:prstGeom>
          <a:noFill/>
        </p:spPr>
        <p:txBody>
          <a:bodyPr wrap="none" lIns="68580" tIns="34290" rIns="68580" bIns="34290" rtlCol="0" anchor="t">
            <a:spAutoFit/>
          </a:bodyPr>
          <a:lstStyle/>
          <a:p>
            <a:pPr algn="l"/>
            <a:r>
              <a:rPr lang="zh-CN" altLang="en-US" b="1">
                <a:latin typeface="宋体" panose="02010600030101010101" pitchFamily="2" charset="-122"/>
                <a:ea typeface="宋体" panose="02010600030101010101" pitchFamily="2" charset="-122"/>
                <a:sym typeface="+mn-ea"/>
              </a:rPr>
              <a:t>四、分解反应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40342828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par>
                                <p:cTn id="18" presetID="3" presetClass="entr" presetSubtype="1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linds(horizontal)">
                                      <p:cBhvr>
                                        <p:cTn id="20" dur="500"/>
                                        <p:tgtEl>
                                          <p:spTgt spid="14"/>
                                        </p:tgtEl>
                                      </p:cBhvr>
                                    </p:animEffect>
                                  </p:childTnLst>
                                </p:cTn>
                              </p:par>
                            </p:childTnLst>
                          </p:cTn>
                        </p:par>
                      </p:childTnLst>
                    </p:cTn>
                  </p:par>
                  <p:par>
                    <p:cTn id="21" fill="hold" nodeType="clickPar">
                      <p:stCondLst>
                        <p:cond delay="indefinite"/>
                      </p:stCondLst>
                      <p:childTnLst>
                        <p:par>
                          <p:cTn id="22" fill="hold" nodeType="after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305276" y="521494"/>
            <a:ext cx="23010145" cy="1038746"/>
          </a:xfrm>
          <a:prstGeom prst="rect">
            <a:avLst/>
          </a:prstGeom>
          <a:noFill/>
        </p:spPr>
        <p:txBody>
          <a:bodyPr wrap="none" lIns="68580" tIns="34290" rIns="68580" bIns="34290" rtlCol="0" anchor="t">
            <a:spAutoFit/>
          </a:bodyPr>
          <a:lstStyle/>
          <a:p>
            <a:pPr marL="130016" indent="-130016">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练一练</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a:t>
            </a:r>
            <a:r>
              <a:rPr lang="en-US" sz="2100">
                <a:latin typeface="宋体" panose="02010600030101010101" pitchFamily="2" charset="-122"/>
                <a:ea typeface="宋体" panose="02010600030101010101" pitchFamily="2" charset="-122"/>
                <a:cs typeface="宋体" panose="02010600030101010101" pitchFamily="2" charset="-122"/>
                <a:sym typeface="+mn-ea"/>
              </a:rPr>
              <a:t>2019</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潍城区期末）在下列变化中，属于分解反应的是（　　）</a:t>
            </a:r>
            <a:r>
              <a:rPr lang="en-US" sz="2100">
                <a:latin typeface="宋体" panose="02010600030101010101" pitchFamily="2" charset="-122"/>
                <a:ea typeface="宋体" panose="02010600030101010101" pitchFamily="2" charset="-122"/>
                <a:cs typeface="宋体" panose="02010600030101010101" pitchFamily="2" charset="-122"/>
                <a:sym typeface="+mn-ea"/>
              </a:rPr>
              <a:t>A</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．硫在氧气中燃烧</a:t>
            </a:r>
            <a:r>
              <a:rPr lang="en-US" sz="2100">
                <a:latin typeface="宋体" panose="02010600030101010101" pitchFamily="2" charset="-122"/>
                <a:ea typeface="宋体" panose="02010600030101010101" pitchFamily="2" charset="-122"/>
                <a:cs typeface="宋体" panose="02010600030101010101" pitchFamily="2" charset="-122"/>
                <a:sym typeface="+mn-ea"/>
              </a:rPr>
              <a:t>	          B</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．石蜡在空气中燃烧</a:t>
            </a:r>
            <a:r>
              <a:rPr lang="en-US" sz="2100">
                <a:latin typeface="宋体" panose="02010600030101010101" pitchFamily="2" charset="-122"/>
                <a:ea typeface="宋体" panose="02010600030101010101" pitchFamily="2" charset="-122"/>
                <a:cs typeface="宋体" panose="02010600030101010101" pitchFamily="2" charset="-122"/>
                <a:sym typeface="+mn-ea"/>
              </a:rPr>
              <a:t>	C</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．二氧化锰和过氧化氢制氧气</a:t>
            </a:r>
            <a:r>
              <a:rPr lang="en-US" sz="2100">
                <a:latin typeface="宋体" panose="02010600030101010101" pitchFamily="2" charset="-122"/>
                <a:ea typeface="宋体" panose="02010600030101010101" pitchFamily="2" charset="-122"/>
                <a:cs typeface="宋体" panose="02010600030101010101" pitchFamily="2" charset="-122"/>
                <a:sym typeface="+mn-ea"/>
              </a:rPr>
              <a:t>	D</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．实验室制二氧化碳
</a:t>
            </a:r>
            <a:endParaRPr lang="zh-CN" altLang="en-US" sz="2100">
              <a:latin typeface="宋体" panose="02010600030101010101" pitchFamily="2" charset="-122"/>
              <a:ea typeface="宋体" panose="02010600030101010101" pitchFamily="2" charset="-122"/>
              <a:cs typeface="宋体" panose="02010600030101010101" pitchFamily="2" charset="-122"/>
            </a:endParaRPr>
          </a:p>
        </p:txBody>
      </p:sp>
      <p:sp>
        <p:nvSpPr>
          <p:cNvPr id="10" name="Rectangle 12"/>
          <p:cNvSpPr/>
          <p:nvPr>
            <p:custDataLst>
              <p:tags r:id="rId2"/>
            </p:custDataLst>
          </p:nvPr>
        </p:nvSpPr>
        <p:spPr>
          <a:xfrm>
            <a:off x="8491537" y="642700"/>
            <a:ext cx="255519" cy="346249"/>
          </a:xfrm>
          <a:prstGeom prst="rect">
            <a:avLst/>
          </a:prstGeom>
          <a:noFill/>
          <a:ln w="9525">
            <a:noFill/>
          </a:ln>
        </p:spPr>
        <p:txBody>
          <a:bodyPr wrap="none" lIns="68580" tIns="34290" rIns="68580" bIns="34290">
            <a:spAutoFit/>
          </a:bodyPr>
          <a:lstStyle/>
          <a:p>
            <a:pPr algn="l"/>
            <a:r>
              <a:rPr lang="en-US" altLang="zh-CN" b="1">
                <a:solidFill>
                  <a:srgbClr val="FF0000"/>
                </a:solidFill>
                <a:latin typeface="宋体" panose="02010600030101010101" pitchFamily="2" charset="-122"/>
              </a:rPr>
              <a:t>C</a:t>
            </a:r>
          </a:p>
        </p:txBody>
      </p:sp>
      <p:sp>
        <p:nvSpPr>
          <p:cNvPr id="3" name="文本框 2"/>
          <p:cNvSpPr txBox="1"/>
          <p:nvPr>
            <p:custDataLst>
              <p:tags r:id="rId3"/>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4"/>
            </p:custDataLst>
          </p:nvPr>
        </p:nvSpPr>
        <p:spPr>
          <a:xfrm>
            <a:off x="1736408" y="79534"/>
            <a:ext cx="1533112"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四、分解反应</a:t>
            </a:r>
            <a:endParaRPr lang="en-US" altLang="zh-CN" b="1">
              <a:latin typeface="宋体" panose="02010600030101010101" pitchFamily="2" charset="-122"/>
              <a:ea typeface="宋体" panose="02010600030101010101" pitchFamily="2" charset="-122"/>
              <a:sym typeface="+mn-ea"/>
            </a:endParaRPr>
          </a:p>
        </p:txBody>
      </p:sp>
      <p:sp>
        <p:nvSpPr>
          <p:cNvPr id="102" name="文本框 101"/>
          <p:cNvSpPr txBox="1"/>
          <p:nvPr>
            <p:custDataLst>
              <p:tags r:id="rId5"/>
            </p:custDataLst>
          </p:nvPr>
        </p:nvSpPr>
        <p:spPr>
          <a:xfrm>
            <a:off x="305276" y="2044065"/>
            <a:ext cx="7786688" cy="2492990"/>
          </a:xfrm>
          <a:prstGeom prst="rect">
            <a:avLst/>
          </a:prstGeom>
          <a:noFill/>
          <a:ln w="9525">
            <a:noFill/>
          </a:ln>
        </p:spPr>
        <p:txBody>
          <a:bodyPr wrap="square" lIns="68580" tIns="34290" rIns="68580" bIns="34290">
            <a:spAutoFit/>
          </a:bodyPr>
          <a:lstStyle/>
          <a:p>
            <a:pPr marL="130016" indent="-130016">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练一练</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2019</a:t>
            </a:r>
            <a:r>
              <a:rPr lang="zh-CN" altLang="en-US" sz="2100">
                <a:latin typeface="宋体" panose="02010600030101010101" pitchFamily="2" charset="-122"/>
                <a:ea typeface="宋体" panose="02010600030101010101" pitchFamily="2" charset="-122"/>
                <a:cs typeface="宋体" panose="02010600030101010101" pitchFamily="2" charset="-122"/>
              </a:rPr>
              <a:t>秋</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遵义月考）下列反应中，既不是化合反应，又不是分解反应的是（　　）</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．碳酸钙    </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氧化钙</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二氧化碳</a:t>
            </a:r>
            <a:r>
              <a:rPr lang="en-US" sz="2100">
                <a:latin typeface="宋体" panose="02010600030101010101" pitchFamily="2" charset="-122"/>
                <a:ea typeface="宋体" panose="02010600030101010101" pitchFamily="2" charset="-122"/>
                <a:cs typeface="宋体" panose="02010600030101010101" pitchFamily="2" charset="-122"/>
                <a:sym typeface="+mn-ea"/>
              </a:rPr>
              <a:t>	</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B</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．碳酸氢铵    氨气</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二氧化碳</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水</a:t>
            </a:r>
            <a:r>
              <a:rPr lang="en-US" sz="2100">
                <a:latin typeface="宋体" panose="02010600030101010101" pitchFamily="2" charset="-122"/>
                <a:ea typeface="宋体" panose="02010600030101010101" pitchFamily="2" charset="-122"/>
                <a:cs typeface="宋体" panose="02010600030101010101" pitchFamily="2" charset="-122"/>
                <a:sym typeface="+mn-ea"/>
              </a:rPr>
              <a:t>	</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C</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．氢气</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氯气    氯化氢</a:t>
            </a:r>
            <a:r>
              <a:rPr lang="en-US" sz="2100">
                <a:latin typeface="宋体" panose="02010600030101010101" pitchFamily="2" charset="-122"/>
                <a:ea typeface="宋体" panose="02010600030101010101" pitchFamily="2" charset="-122"/>
                <a:cs typeface="宋体" panose="02010600030101010101" pitchFamily="2" charset="-122"/>
                <a:sym typeface="+mn-ea"/>
              </a:rPr>
              <a:t>	</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D</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．石蜡</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氧气   二氧化碳</a:t>
            </a:r>
            <a:r>
              <a:rPr lang="en-US" altLang="zh-CN" sz="210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a:latin typeface="宋体" panose="02010600030101010101" pitchFamily="2" charset="-122"/>
                <a:ea typeface="宋体" panose="02010600030101010101" pitchFamily="2" charset="-122"/>
                <a:cs typeface="宋体" panose="02010600030101010101" pitchFamily="2" charset="-122"/>
                <a:sym typeface="+mn-ea"/>
              </a:rPr>
              <a:t>水
</a:t>
            </a:r>
            <a:endParaRPr lang="zh-CN" altLang="en-US" sz="2100">
              <a:latin typeface="宋体" pitchFamily="2" charset="-122"/>
              <a:ea typeface="宋体" pitchFamily="2" charset="-122"/>
              <a:cs typeface="宋体" pitchFamily="2" charset="-122"/>
            </a:endParaRPr>
          </a:p>
        </p:txBody>
      </p:sp>
      <p:pic>
        <p:nvPicPr>
          <p:cNvPr id="4" name="图片 3"/>
          <p:cNvPicPr/>
          <p:nvPr>
            <p:custDataLst>
              <p:tags r:id="rId6"/>
            </p:custDataLst>
          </p:nvPr>
        </p:nvPicPr>
        <p:blipFill>
          <a:blip r:embed="rId12"/>
          <a:stretch>
            <a:fillRect/>
          </a:stretch>
        </p:blipFill>
        <p:spPr>
          <a:xfrm>
            <a:off x="1734026" y="3076099"/>
            <a:ext cx="446723" cy="292418"/>
          </a:xfrm>
          <a:prstGeom prst="rect">
            <a:avLst/>
          </a:prstGeom>
          <a:noFill/>
          <a:ln w="9525">
            <a:noFill/>
          </a:ln>
        </p:spPr>
      </p:pic>
      <p:pic>
        <p:nvPicPr>
          <p:cNvPr id="5" name="图片 4"/>
          <p:cNvPicPr/>
          <p:nvPr>
            <p:custDataLst>
              <p:tags r:id="rId7"/>
            </p:custDataLst>
          </p:nvPr>
        </p:nvPicPr>
        <p:blipFill>
          <a:blip r:embed="rId13"/>
          <a:stretch>
            <a:fillRect/>
          </a:stretch>
        </p:blipFill>
        <p:spPr>
          <a:xfrm>
            <a:off x="2105501" y="3517582"/>
            <a:ext cx="342900" cy="297180"/>
          </a:xfrm>
          <a:prstGeom prst="rect">
            <a:avLst/>
          </a:prstGeom>
          <a:noFill/>
          <a:ln w="9525">
            <a:noFill/>
          </a:ln>
        </p:spPr>
      </p:pic>
      <p:pic>
        <p:nvPicPr>
          <p:cNvPr id="6" name="图片 5"/>
          <p:cNvPicPr/>
          <p:nvPr>
            <p:custDataLst>
              <p:tags r:id="rId8"/>
            </p:custDataLst>
          </p:nvPr>
        </p:nvPicPr>
        <p:blipFill>
          <a:blip r:embed="rId14"/>
          <a:stretch>
            <a:fillRect/>
          </a:stretch>
        </p:blipFill>
        <p:spPr>
          <a:xfrm>
            <a:off x="2180749" y="4016216"/>
            <a:ext cx="333375" cy="297180"/>
          </a:xfrm>
          <a:prstGeom prst="rect">
            <a:avLst/>
          </a:prstGeom>
          <a:noFill/>
          <a:ln w="9525">
            <a:noFill/>
          </a:ln>
        </p:spPr>
      </p:pic>
      <p:pic>
        <p:nvPicPr>
          <p:cNvPr id="8" name="图片 7"/>
          <p:cNvPicPr/>
          <p:nvPr>
            <p:custDataLst>
              <p:tags r:id="rId9"/>
            </p:custDataLst>
          </p:nvPr>
        </p:nvPicPr>
        <p:blipFill>
          <a:blip r:embed="rId14"/>
          <a:stretch>
            <a:fillRect/>
          </a:stretch>
        </p:blipFill>
        <p:spPr>
          <a:xfrm>
            <a:off x="2105501" y="4501991"/>
            <a:ext cx="333375" cy="297180"/>
          </a:xfrm>
          <a:prstGeom prst="rect">
            <a:avLst/>
          </a:prstGeom>
          <a:noFill/>
          <a:ln w="9525">
            <a:noFill/>
          </a:ln>
        </p:spPr>
      </p:pic>
      <p:sp>
        <p:nvSpPr>
          <p:cNvPr id="9" name="Rectangle 12"/>
          <p:cNvSpPr/>
          <p:nvPr>
            <p:custDataLst>
              <p:tags r:id="rId10"/>
            </p:custDataLst>
          </p:nvPr>
        </p:nvSpPr>
        <p:spPr>
          <a:xfrm>
            <a:off x="3250882" y="2633425"/>
            <a:ext cx="255519" cy="346249"/>
          </a:xfrm>
          <a:prstGeom prst="rect">
            <a:avLst/>
          </a:prstGeom>
          <a:noFill/>
          <a:ln w="9525">
            <a:noFill/>
          </a:ln>
        </p:spPr>
        <p:txBody>
          <a:bodyPr wrap="none" lIns="68580" tIns="34290" rIns="68580" bIns="34290">
            <a:spAutoFit/>
          </a:bodyPr>
          <a:lstStyle/>
          <a:p>
            <a:pPr algn="l"/>
            <a:r>
              <a:rPr lang="en-US" altLang="zh-CN" b="1">
                <a:solidFill>
                  <a:srgbClr val="FF0000"/>
                </a:solidFill>
                <a:latin typeface="宋体" panose="02010600030101010101" pitchFamily="2" charset="-122"/>
              </a:rPr>
              <a:t>D</a:t>
            </a:r>
          </a:p>
        </p:txBody>
      </p:sp>
    </p:spTree>
    <p:extLst>
      <p:ext uri="{BB962C8B-B14F-4D97-AF65-F5344CB8AC3E}">
        <p14:creationId xmlns:p14="http://schemas.microsoft.com/office/powerpoint/2010/main" val="31343604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2"/>
            </p:custDataLst>
          </p:nvPr>
        </p:nvSpPr>
        <p:spPr>
          <a:xfrm>
            <a:off x="1736408" y="79534"/>
            <a:ext cx="1533112" cy="346249"/>
          </a:xfrm>
          <a:prstGeom prst="rect">
            <a:avLst/>
          </a:prstGeom>
          <a:noFill/>
        </p:spPr>
        <p:txBody>
          <a:bodyPr wrap="none" lIns="68580" tIns="34290" rIns="68580" bIns="34290" rtlCol="0" anchor="t">
            <a:spAutoFit/>
          </a:bodyPr>
          <a:lstStyle/>
          <a:p>
            <a:r>
              <a:rPr lang="zh-CN" altLang="en-US" b="1">
                <a:latin typeface="宋体" panose="02010600030101010101" pitchFamily="2" charset="-122"/>
                <a:ea typeface="宋体" panose="02010600030101010101" pitchFamily="2" charset="-122"/>
                <a:sym typeface="+mn-ea"/>
              </a:rPr>
              <a:t>四、分解反应</a:t>
            </a:r>
            <a:endParaRPr lang="en-US" altLang="zh-CN" b="1">
              <a:latin typeface="宋体" panose="02010600030101010101" pitchFamily="2" charset="-122"/>
              <a:ea typeface="宋体" panose="02010600030101010101" pitchFamily="2" charset="-122"/>
              <a:sym typeface="+mn-ea"/>
            </a:endParaRPr>
          </a:p>
        </p:txBody>
      </p:sp>
      <p:sp>
        <p:nvSpPr>
          <p:cNvPr id="106" name="文本框 105"/>
          <p:cNvSpPr txBox="1"/>
          <p:nvPr>
            <p:custDataLst>
              <p:tags r:id="rId3"/>
            </p:custDataLst>
          </p:nvPr>
        </p:nvSpPr>
        <p:spPr>
          <a:xfrm>
            <a:off x="486252" y="560070"/>
            <a:ext cx="7914799" cy="1037749"/>
          </a:xfrm>
          <a:prstGeom prst="rect">
            <a:avLst/>
          </a:prstGeom>
          <a:noFill/>
          <a:ln w="9525">
            <a:noFill/>
          </a:ln>
        </p:spPr>
        <p:txBody>
          <a:bodyPr wrap="square" lIns="68580" tIns="34290" rIns="68580" bIns="34290">
            <a:spAutoFit/>
          </a:bodyPr>
          <a:lstStyle/>
          <a:p>
            <a:pPr marL="130016" indent="-130016">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练一练</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2019</a:t>
            </a:r>
            <a:r>
              <a:rPr lang="zh-CN" altLang="en-US" sz="2100">
                <a:latin typeface="宋体" panose="02010600030101010101" pitchFamily="2" charset="-122"/>
                <a:ea typeface="宋体" panose="02010600030101010101" pitchFamily="2" charset="-122"/>
                <a:cs typeface="宋体" panose="02010600030101010101" pitchFamily="2" charset="-122"/>
              </a:rPr>
              <a:t>秋</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西宁期末）概念间在逻辑上有如图所示的部分关系，对下列概念间关系的说法中正确的是（　　）</a:t>
            </a:r>
          </a:p>
        </p:txBody>
      </p:sp>
      <p:pic>
        <p:nvPicPr>
          <p:cNvPr id="2" name="图片 1"/>
          <p:cNvPicPr/>
          <p:nvPr>
            <p:custDataLst>
              <p:tags r:id="rId4"/>
            </p:custDataLst>
          </p:nvPr>
        </p:nvPicPr>
        <p:blipFill>
          <a:blip r:embed="rId8"/>
          <a:stretch>
            <a:fillRect/>
          </a:stretch>
        </p:blipFill>
        <p:spPr>
          <a:xfrm>
            <a:off x="1676400" y="1597819"/>
            <a:ext cx="3314224" cy="1209675"/>
          </a:xfrm>
          <a:prstGeom prst="rect">
            <a:avLst/>
          </a:prstGeom>
          <a:noFill/>
          <a:ln w="9525">
            <a:noFill/>
          </a:ln>
        </p:spPr>
      </p:pic>
      <p:sp>
        <p:nvSpPr>
          <p:cNvPr id="107" name="文本框 106"/>
          <p:cNvSpPr txBox="1"/>
          <p:nvPr>
            <p:custDataLst>
              <p:tags r:id="rId5"/>
            </p:custDataLst>
          </p:nvPr>
        </p:nvSpPr>
        <p:spPr>
          <a:xfrm>
            <a:off x="486252" y="2807494"/>
            <a:ext cx="7914799" cy="2007394"/>
          </a:xfrm>
          <a:prstGeom prst="rect">
            <a:avLst/>
          </a:prstGeom>
          <a:noFill/>
          <a:ln w="9525">
            <a:noFill/>
          </a:ln>
        </p:spPr>
        <p:txBody>
          <a:bodyPr wrap="square" lIns="68580" tIns="34290" rIns="68580" bIns="34290">
            <a:spAutoFit/>
          </a:bodyPr>
          <a:lstStyle/>
          <a:p>
            <a:pPr indent="130016">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．氧化反应与缓慢氧化属于交叉关系</a:t>
            </a:r>
            <a:r>
              <a:rPr lang="en-US" sz="2100">
                <a:latin typeface="宋体" panose="02010600030101010101" pitchFamily="2" charset="-122"/>
                <a:ea typeface="宋体" panose="02010600030101010101" pitchFamily="2" charset="-122"/>
                <a:cs typeface="宋体" panose="02010600030101010101" pitchFamily="2" charset="-122"/>
              </a:rPr>
              <a:t>	</a:t>
            </a:r>
            <a:r>
              <a:rPr lang="zh-CN" alt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．氧化反应与化合反应属于交叉关系</a:t>
            </a:r>
            <a:r>
              <a:rPr lang="en-US" sz="2100">
                <a:latin typeface="宋体" panose="02010600030101010101" pitchFamily="2" charset="-122"/>
                <a:ea typeface="宋体" panose="02010600030101010101" pitchFamily="2" charset="-122"/>
                <a:cs typeface="宋体" panose="02010600030101010101" pitchFamily="2" charset="-122"/>
              </a:rPr>
              <a:t>	</a:t>
            </a:r>
            <a:r>
              <a:rPr lang="zh-CN" alt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．纯净物与混合物属于交叉关系</a:t>
            </a:r>
            <a:r>
              <a:rPr lang="en-US" sz="2100">
                <a:latin typeface="宋体" panose="02010600030101010101" pitchFamily="2" charset="-122"/>
                <a:ea typeface="宋体" panose="02010600030101010101" pitchFamily="2" charset="-122"/>
                <a:cs typeface="宋体" panose="02010600030101010101" pitchFamily="2" charset="-122"/>
              </a:rPr>
              <a:t>	</a:t>
            </a:r>
            <a:r>
              <a:rPr lang="zh-CN" alt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．分解反应和化合反应属于交叉关系
</a:t>
            </a:r>
            <a:endParaRPr lang="zh-CN" altLang="en-US" sz="2100">
              <a:latin typeface="宋体" panose="02010600030101010101" pitchFamily="2" charset="-122"/>
              <a:cs typeface="宋体" panose="02010600030101010101" pitchFamily="2" charset="-122"/>
            </a:endParaRPr>
          </a:p>
        </p:txBody>
      </p:sp>
      <p:sp>
        <p:nvSpPr>
          <p:cNvPr id="9" name="Rectangle 12"/>
          <p:cNvSpPr/>
          <p:nvPr>
            <p:custDataLst>
              <p:tags r:id="rId6"/>
            </p:custDataLst>
          </p:nvPr>
        </p:nvSpPr>
        <p:spPr>
          <a:xfrm>
            <a:off x="6375082" y="1195150"/>
            <a:ext cx="255519" cy="346249"/>
          </a:xfrm>
          <a:prstGeom prst="rect">
            <a:avLst/>
          </a:prstGeom>
          <a:noFill/>
          <a:ln w="9525">
            <a:noFill/>
          </a:ln>
        </p:spPr>
        <p:txBody>
          <a:bodyPr wrap="none" lIns="68580" tIns="34290" rIns="68580" bIns="34290">
            <a:spAutoFit/>
          </a:bodyPr>
          <a:lstStyle/>
          <a:p>
            <a:pPr algn="l"/>
            <a:r>
              <a:rPr lang="en-US" altLang="zh-CN" b="1">
                <a:solidFill>
                  <a:srgbClr val="FF0000"/>
                </a:solidFill>
                <a:latin typeface="宋体" panose="02010600030101010101" pitchFamily="2" charset="-122"/>
              </a:rPr>
              <a:t>B</a:t>
            </a:r>
          </a:p>
        </p:txBody>
      </p:sp>
    </p:spTree>
    <p:extLst>
      <p:ext uri="{BB962C8B-B14F-4D97-AF65-F5344CB8AC3E}">
        <p14:creationId xmlns:p14="http://schemas.microsoft.com/office/powerpoint/2010/main" val="25392337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2"/>
          <p:cNvSpPr txBox="1"/>
          <p:nvPr>
            <p:custDataLst>
              <p:tags r:id="rId1"/>
            </p:custDataLst>
          </p:nvPr>
        </p:nvSpPr>
        <p:spPr>
          <a:xfrm>
            <a:off x="2814162" y="714851"/>
            <a:ext cx="1942624" cy="391478"/>
          </a:xfrm>
          <a:prstGeom prst="rect">
            <a:avLst/>
          </a:prstGeom>
          <a:noFill/>
          <a:ln w="9525">
            <a:noFill/>
          </a:ln>
        </p:spPr>
        <p:txBody>
          <a:bodyPr wrap="square" lIns="68580" tIns="34290" rIns="68580" bIns="34290">
            <a:spAutoFit/>
          </a:bodyPr>
          <a:lstStyle/>
          <a:p>
            <a:pPr algn="ctr">
              <a:spcBef>
                <a:spcPct val="50000"/>
              </a:spcBef>
            </a:pPr>
            <a:r>
              <a:rPr lang="zh-CN" altLang="en-US" sz="2100" b="1">
                <a:latin typeface="宋体" panose="02010600030101010101" pitchFamily="2" charset="-122"/>
                <a:ea typeface="宋体" panose="02010600030101010101" pitchFamily="2" charset="-122"/>
              </a:rPr>
              <a:t>催化剂的作用</a:t>
            </a:r>
          </a:p>
        </p:txBody>
      </p:sp>
      <p:sp>
        <p:nvSpPr>
          <p:cNvPr id="3" name="文本框 2"/>
          <p:cNvSpPr txBox="1"/>
          <p:nvPr>
            <p:custDataLst>
              <p:tags r:id="rId2"/>
            </p:custDataLst>
          </p:nvPr>
        </p:nvSpPr>
        <p:spPr>
          <a:xfrm>
            <a:off x="425768" y="1257777"/>
            <a:ext cx="8162925" cy="1730216"/>
          </a:xfrm>
          <a:prstGeom prst="rect">
            <a:avLst/>
          </a:prstGeom>
          <a:noFill/>
        </p:spPr>
        <p:txBody>
          <a:bodyPr wrap="square" lIns="68580" tIns="34290" rIns="68580" bIns="34290" rtlCol="0" anchor="t">
            <a:spAutoFit/>
          </a:bodyPr>
          <a:lstStyle/>
          <a:p>
            <a:pPr fontAlgn="auto">
              <a:lnSpc>
                <a:spcPct val="150000"/>
              </a:lnSpc>
            </a:pPr>
            <a:r>
              <a:rPr lang="en-US" altLang="zh-CN">
                <a:latin typeface="宋体" panose="02010600030101010101" pitchFamily="2" charset="-122"/>
                <a:ea typeface="宋体" panose="02010600030101010101" pitchFamily="2" charset="-122"/>
              </a:rPr>
              <a:t>    </a:t>
            </a:r>
            <a:r>
              <a:rPr lang="zh-CN" altLang="en-US">
                <a:latin typeface="宋体" panose="02010600030101010101" pitchFamily="2" charset="-122"/>
                <a:ea typeface="宋体" panose="02010600030101010101" pitchFamily="2" charset="-122"/>
              </a:rPr>
              <a:t>催化剂在化工生产过程中有重要作用，有的反应如果没有值化剂就不能进行，大多数化工生产都有催化剂的参与。例如，在石油炼制过程中，用高效催化剂生产汽油、煤油等；在汽车尾气处理中用依化剂促进有害气体的转化；酿造工业和制药工业都要用酶作催化剂，某些酶制剂还是宝贵的药物。</a:t>
            </a:r>
          </a:p>
        </p:txBody>
      </p:sp>
      <p:pic>
        <p:nvPicPr>
          <p:cNvPr id="18438" name="Picture 7"/>
          <p:cNvPicPr>
            <a:picLocks noChangeAspect="1"/>
          </p:cNvPicPr>
          <p:nvPr>
            <p:custDataLst>
              <p:tags r:id="rId3"/>
            </p:custDataLst>
          </p:nvPr>
        </p:nvPicPr>
        <p:blipFill>
          <a:blip r:embed="rId8"/>
          <a:stretch>
            <a:fillRect/>
          </a:stretch>
        </p:blipFill>
        <p:spPr>
          <a:xfrm>
            <a:off x="956310" y="2987993"/>
            <a:ext cx="7101364" cy="2082641"/>
          </a:xfrm>
          <a:prstGeom prst="rect">
            <a:avLst/>
          </a:prstGeom>
          <a:noFill/>
          <a:ln w="9525">
            <a:noFill/>
          </a:ln>
        </p:spPr>
      </p:pic>
      <p:sp>
        <p:nvSpPr>
          <p:cNvPr id="5" name="文本框 4"/>
          <p:cNvSpPr txBox="1"/>
          <p:nvPr>
            <p:custDataLst>
              <p:tags r:id="rId4"/>
            </p:custDataLst>
          </p:nvPr>
        </p:nvSpPr>
        <p:spPr>
          <a:xfrm>
            <a:off x="387668" y="521018"/>
            <a:ext cx="2290286" cy="552926"/>
          </a:xfrm>
          <a:prstGeom prst="rect">
            <a:avLst/>
          </a:prstGeom>
          <a:solidFill>
            <a:schemeClr val="accent5">
              <a:lumMod val="20000"/>
              <a:lumOff val="80000"/>
            </a:schemeClr>
          </a:solidFill>
          <a:ln w="9525">
            <a:noFill/>
          </a:ln>
        </p:spPr>
        <p:txBody>
          <a:bodyPr wrap="square" lIns="68580" tIns="34290" rIns="68580" bIns="34290">
            <a:spAutoFit/>
          </a:bodyPr>
          <a:lstStyle/>
          <a:p>
            <a:pPr fontAlgn="auto">
              <a:lnSpc>
                <a:spcPct val="150000"/>
              </a:lnSpc>
              <a:spcBef>
                <a:spcPct val="0"/>
              </a:spcBef>
            </a:pPr>
            <a:r>
              <a:rPr lang="zh-CN" altLang="en-US" sz="2100" b="1">
                <a:latin typeface="宋体" panose="02010600030101010101" pitchFamily="2" charset="-122"/>
                <a:ea typeface="宋体" panose="02010600030101010101" pitchFamily="2" charset="-122"/>
                <a:cs typeface="宋体" panose="02010600030101010101" pitchFamily="2" charset="-122"/>
              </a:rPr>
              <a:t>化学</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技术</a:t>
            </a:r>
            <a:r>
              <a:rPr lang="en-US" altLang="zh-CN" sz="2100" b="1">
                <a:latin typeface="宋体" panose="02010600030101010101" pitchFamily="2" charset="-122"/>
                <a:ea typeface="宋体" panose="02010600030101010101" pitchFamily="2" charset="-122"/>
                <a:cs typeface="宋体" panose="02010600030101010101" pitchFamily="2" charset="-122"/>
              </a:rPr>
              <a:t>·</a:t>
            </a:r>
            <a:r>
              <a:rPr lang="zh-CN" altLang="en-US" sz="2100" b="1">
                <a:latin typeface="宋体" panose="02010600030101010101" pitchFamily="2" charset="-122"/>
                <a:ea typeface="宋体" panose="02010600030101010101" pitchFamily="2" charset="-122"/>
                <a:cs typeface="宋体" panose="02010600030101010101" pitchFamily="2" charset="-122"/>
              </a:rPr>
              <a:t>社会</a:t>
            </a:r>
          </a:p>
        </p:txBody>
      </p:sp>
      <p:sp>
        <p:nvSpPr>
          <p:cNvPr id="2" name="文本框 1"/>
          <p:cNvSpPr txBox="1"/>
          <p:nvPr>
            <p:custDataLst>
              <p:tags r:id="rId5"/>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6"/>
            </p:custDataLst>
          </p:nvPr>
        </p:nvSpPr>
        <p:spPr>
          <a:xfrm>
            <a:off x="1736408" y="79534"/>
            <a:ext cx="1533112" cy="346249"/>
          </a:xfrm>
          <a:prstGeom prst="rect">
            <a:avLst/>
          </a:prstGeom>
          <a:noFill/>
        </p:spPr>
        <p:txBody>
          <a:bodyPr wrap="none" lIns="68580" tIns="34290" rIns="68580" bIns="34290" rtlCol="0" anchor="t">
            <a:spAutoFit/>
          </a:bodyPr>
          <a:lstStyle/>
          <a:p>
            <a:pPr algn="l"/>
            <a:r>
              <a:rPr lang="zh-CN" altLang="en-US" b="1">
                <a:latin typeface="宋体" panose="02010600030101010101" pitchFamily="2" charset="-122"/>
                <a:ea typeface="宋体" panose="02010600030101010101" pitchFamily="2" charset="-122"/>
                <a:sym typeface="+mn-ea"/>
              </a:rPr>
              <a:t>四、分解反应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3732361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custDataLst>
              <p:tags r:id="rId1"/>
            </p:custDataLst>
          </p:nvPr>
        </p:nvGrpSpPr>
        <p:grpSpPr>
          <a:xfrm>
            <a:off x="376238" y="600551"/>
            <a:ext cx="2009775" cy="695325"/>
            <a:chOff x="810" y="1181"/>
            <a:chExt cx="4220" cy="1460"/>
          </a:xfrm>
        </p:grpSpPr>
        <p:sp>
          <p:nvSpPr>
            <p:cNvPr id="9245" name="文本框 9244"/>
            <p:cNvSpPr txBox="1"/>
            <p:nvPr>
              <p:custDataLst>
                <p:tags r:id="rId23"/>
              </p:custDataLst>
            </p:nvPr>
          </p:nvSpPr>
          <p:spPr>
            <a:xfrm>
              <a:off x="2231" y="1331"/>
              <a:ext cx="2651" cy="1212"/>
            </a:xfrm>
            <a:prstGeom prst="rect">
              <a:avLst/>
            </a:prstGeom>
            <a:noFill/>
            <a:ln w="9525">
              <a:noFill/>
            </a:ln>
          </p:spPr>
          <p:txBody>
            <a:bodyPr wrap="square">
              <a:spAutoFit/>
            </a:bodyPr>
            <a:lstStyle/>
            <a:p>
              <a:pPr fontAlgn="auto">
                <a:lnSpc>
                  <a:spcPct val="150000"/>
                </a:lnSpc>
                <a:spcBef>
                  <a:spcPct val="0"/>
                </a:spcBef>
              </a:pPr>
              <a:r>
                <a:rPr lang="zh-CN" altLang="en-US" sz="2100" b="1">
                  <a:latin typeface="Times New Roman" panose="02020603050405020304" pitchFamily="18" charset="0"/>
                  <a:ea typeface="宋体" panose="02010600030101010101" pitchFamily="2" charset="-122"/>
                </a:rPr>
                <a:t>学海无涯</a:t>
              </a:r>
            </a:p>
          </p:txBody>
        </p:sp>
        <p:grpSp>
          <p:nvGrpSpPr>
            <p:cNvPr id="4" name="组合 3"/>
            <p:cNvGrpSpPr/>
            <p:nvPr>
              <p:custDataLst>
                <p:tags r:id="rId24"/>
              </p:custDataLst>
            </p:nvPr>
          </p:nvGrpSpPr>
          <p:grpSpPr>
            <a:xfrm>
              <a:off x="810" y="1181"/>
              <a:ext cx="4220" cy="1460"/>
              <a:chOff x="810" y="1181"/>
              <a:chExt cx="4220" cy="1460"/>
            </a:xfrm>
          </p:grpSpPr>
          <p:pic>
            <p:nvPicPr>
              <p:cNvPr id="2" name="图片 1" descr="QQ截图20200716222456"/>
              <p:cNvPicPr>
                <a:picLocks noChangeAspect="1"/>
              </p:cNvPicPr>
              <p:nvPr>
                <p:custDataLst>
                  <p:tags r:id="rId25"/>
                </p:custDataLst>
              </p:nvPr>
            </p:nvPicPr>
            <p:blipFill>
              <a:blip r:embed="rId28"/>
              <a:stretch>
                <a:fillRect/>
              </a:stretch>
            </p:blipFill>
            <p:spPr>
              <a:xfrm>
                <a:off x="930" y="1205"/>
                <a:ext cx="1301" cy="1412"/>
              </a:xfrm>
              <a:prstGeom prst="rect">
                <a:avLst/>
              </a:prstGeom>
            </p:spPr>
          </p:pic>
          <p:sp>
            <p:nvSpPr>
              <p:cNvPr id="13" name="矩形 12"/>
              <p:cNvSpPr/>
              <p:nvPr>
                <p:custDataLst>
                  <p:tags r:id="rId26"/>
                </p:custDataLst>
              </p:nvPr>
            </p:nvSpPr>
            <p:spPr>
              <a:xfrm>
                <a:off x="810" y="1181"/>
                <a:ext cx="4220" cy="1460"/>
              </a:xfrm>
              <a:prstGeom prst="rect">
                <a:avLst/>
              </a:prstGeom>
              <a:no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 name="文本框 4"/>
          <p:cNvSpPr txBox="1"/>
          <p:nvPr>
            <p:custDataLst>
              <p:tags r:id="rId2"/>
            </p:custDataLst>
          </p:nvPr>
        </p:nvSpPr>
        <p:spPr>
          <a:xfrm>
            <a:off x="2646045" y="810101"/>
            <a:ext cx="2576667" cy="392415"/>
          </a:xfrm>
          <a:prstGeom prst="rect">
            <a:avLst/>
          </a:prstGeom>
          <a:noFill/>
        </p:spPr>
        <p:txBody>
          <a:bodyPr wrap="none" lIns="68580" tIns="34290" rIns="68580" bIns="34290" rtlCol="0" anchor="t">
            <a:spAutoFit/>
          </a:bodyPr>
          <a:lstStyle/>
          <a:p>
            <a:r>
              <a:rPr lang="zh-CN" altLang="en-US" sz="2100" b="1">
                <a:solidFill>
                  <a:srgbClr val="AC1900"/>
                </a:solidFill>
                <a:latin typeface="宋体" panose="02010600030101010101" pitchFamily="2" charset="-122"/>
                <a:ea typeface="宋体" panose="02010600030101010101" pitchFamily="2" charset="-122"/>
                <a:sym typeface="+mn-ea"/>
              </a:rPr>
              <a:t>工业上制氧气的方法</a:t>
            </a:r>
          </a:p>
        </p:txBody>
      </p:sp>
      <p:sp>
        <p:nvSpPr>
          <p:cNvPr id="6" name="Text Box 2"/>
          <p:cNvSpPr txBox="1">
            <a:spLocks noChangeArrowheads="1"/>
          </p:cNvSpPr>
          <p:nvPr>
            <p:custDataLst>
              <p:tags r:id="rId3"/>
            </p:custDataLst>
          </p:nvPr>
        </p:nvSpPr>
        <p:spPr bwMode="auto">
          <a:xfrm>
            <a:off x="376238" y="2427922"/>
            <a:ext cx="2334101" cy="391478"/>
          </a:xfrm>
          <a:prstGeom prst="rect">
            <a:avLst/>
          </a:prstGeom>
          <a:noFill/>
          <a:ln w="9525">
            <a:noFill/>
            <a:miter lim="800000"/>
          </a:ln>
          <a:effectLst/>
        </p:spPr>
        <p:txBody>
          <a:bodyPr wrap="square" lIns="68580" tIns="34290" rIns="68580" bIns="34290">
            <a:spAutoFit/>
          </a:bodyPr>
          <a:lstStyle/>
          <a:p>
            <a:pPr algn="l">
              <a:spcBef>
                <a:spcPct val="0"/>
              </a:spcBef>
              <a:buFont typeface="Arial" panose="020B0604020202020204" pitchFamily="34" charset="0"/>
              <a:buNone/>
            </a:pPr>
            <a:r>
              <a:rPr lang="zh-CN" altLang="en-US" sz="2100" b="1">
                <a:latin typeface="宋体" panose="02010600030101010101" pitchFamily="2" charset="-122"/>
                <a:ea typeface="宋体" panose="02010600030101010101" pitchFamily="2" charset="-122"/>
                <a:cs typeface="宋体" panose="02010600030101010101" pitchFamily="2" charset="-122"/>
              </a:rPr>
              <a:t>工</a:t>
            </a:r>
            <a:r>
              <a:rPr lang="zh-CN" altLang="en-US" sz="2100" b="1">
                <a:latin typeface="宋体" panose="02010600030101010101" pitchFamily="2" charset="-122"/>
                <a:ea typeface="宋体" panose="02010600030101010101" pitchFamily="2" charset="-122"/>
                <a:cs typeface="宋体" panose="02010600030101010101" pitchFamily="2" charset="-122"/>
              </a:rPr>
              <a:t>业制氧气的方法</a:t>
            </a:r>
            <a:r>
              <a:rPr lang="en-US" altLang="zh-CN" sz="2100" b="1">
                <a:latin typeface="宋体" panose="02010600030101010101" pitchFamily="2" charset="-122"/>
                <a:ea typeface="宋体" panose="02010600030101010101" pitchFamily="2" charset="-122"/>
                <a:cs typeface="宋体" panose="02010600030101010101" pitchFamily="2" charset="-122"/>
              </a:rPr>
              <a:t>:</a:t>
            </a:r>
          </a:p>
        </p:txBody>
      </p:sp>
      <p:sp>
        <p:nvSpPr>
          <p:cNvPr id="7" name="Text Box 3"/>
          <p:cNvSpPr txBox="1">
            <a:spLocks noChangeArrowheads="1"/>
          </p:cNvSpPr>
          <p:nvPr>
            <p:custDataLst>
              <p:tags r:id="rId4"/>
            </p:custDataLst>
          </p:nvPr>
        </p:nvSpPr>
        <p:spPr bwMode="auto">
          <a:xfrm>
            <a:off x="2800826" y="2391727"/>
            <a:ext cx="2196465" cy="391478"/>
          </a:xfrm>
          <a:prstGeom prst="rect">
            <a:avLst/>
          </a:prstGeom>
          <a:noFill/>
          <a:ln w="9525">
            <a:noFill/>
            <a:miter lim="800000"/>
          </a:ln>
          <a:effectLst/>
        </p:spPr>
        <p:txBody>
          <a:bodyPr wrap="square" lIns="68580" tIns="34290" rIns="68580" bIns="34290">
            <a:spAutoFit/>
          </a:bodyPr>
          <a:lstStyle/>
          <a:p>
            <a:pPr algn="l">
              <a:spcBef>
                <a:spcPct val="0"/>
              </a:spcBef>
              <a:buFont typeface="Arial" panose="020B0604020202020204" pitchFamily="34" charset="0"/>
              <a:buNone/>
            </a:pPr>
            <a:r>
              <a:rPr lang="zh-CN" altLang="en-US" sz="2100" b="1">
                <a:solidFill>
                  <a:srgbClr val="FF0000"/>
                </a:solidFill>
                <a:latin typeface="宋体" panose="02010600030101010101" pitchFamily="2" charset="-122"/>
                <a:ea typeface="宋体" panose="02010600030101010101" pitchFamily="2" charset="-122"/>
              </a:rPr>
              <a:t>分离液态空气</a:t>
            </a:r>
          </a:p>
        </p:txBody>
      </p:sp>
      <p:sp>
        <p:nvSpPr>
          <p:cNvPr id="8" name="文本框 7"/>
          <p:cNvSpPr txBox="1"/>
          <p:nvPr>
            <p:custDataLst>
              <p:tags r:id="rId5"/>
            </p:custDataLst>
          </p:nvPr>
        </p:nvSpPr>
        <p:spPr>
          <a:xfrm>
            <a:off x="376237" y="1391127"/>
            <a:ext cx="8274368" cy="1036796"/>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t" forceAA="0">
            <a:spAutoFit/>
          </a:bodyPr>
          <a:lstStyle/>
          <a:p>
            <a:pPr defTabSz="685800" latinLnBrk="1" hangingPunct="0">
              <a:lnSpc>
                <a:spcPct val="150000"/>
              </a:lnSpc>
              <a:spcBef>
                <a:spcPct val="0"/>
              </a:spcBef>
              <a:spcAft>
                <a:spcPct val="0"/>
              </a:spcAft>
            </a:pPr>
            <a:r>
              <a:rPr lang="zh-CN" altLang="en-US" sz="2100">
                <a:latin typeface="宋体" panose="02010600030101010101" pitchFamily="2" charset="-122"/>
                <a:ea typeface="宋体" panose="02010600030101010101" pitchFamily="2" charset="-122"/>
                <a:sym typeface="+mn-ea"/>
              </a:rPr>
              <a:t>工业上制备大量氧气时，需要考虑成本是否便宜，原料是否容易获得，生产对环境有无负面影响等。</a:t>
            </a:r>
            <a:endParaRPr lang="zh-CN" altLang="en-US" sz="2100">
              <a:solidFill>
                <a:srgbClr val="000000"/>
              </a:solidFill>
              <a:latin typeface="宋体" pitchFamily="2" charset="-122"/>
              <a:ea typeface="宋体" pitchFamily="2" charset="-122"/>
              <a:cs typeface="Arial"/>
              <a:sym typeface="+mn-ea"/>
            </a:endParaRPr>
          </a:p>
        </p:txBody>
      </p:sp>
      <p:sp>
        <p:nvSpPr>
          <p:cNvPr id="9" name="爆炸形 2 8"/>
          <p:cNvSpPr/>
          <p:nvPr>
            <p:custDataLst>
              <p:tags r:id="rId6"/>
            </p:custDataLst>
          </p:nvPr>
        </p:nvSpPr>
        <p:spPr>
          <a:xfrm>
            <a:off x="5831681" y="2225295"/>
            <a:ext cx="2818924" cy="881981"/>
          </a:xfrm>
          <a:prstGeom prst="irregularSeal2">
            <a:avLst/>
          </a:prstGeom>
          <a:gradFill>
            <a:gsLst>
              <a:gs pos="0">
                <a:srgbClr val="FBFB11"/>
              </a:gs>
              <a:gs pos="100000">
                <a:srgbClr val="838309"/>
              </a:gs>
            </a:gsLst>
            <a:lin ang="5400000" scaled="0"/>
          </a:gradFill>
          <a:ln w="12700" cap="flat">
            <a:no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34289" tIns="34289" rIns="34289" bIns="34289" numCol="1" spcCol="28575" rtlCol="0" anchor="ctr" forceAA="0">
            <a:spAutoFit/>
          </a:bodyPr>
          <a:lstStyle/>
          <a:p>
            <a:pPr defTabSz="685800" latinLnBrk="1" hangingPunct="0">
              <a:spcBef>
                <a:spcPct val="0"/>
              </a:spcBef>
              <a:spcAft>
                <a:spcPct val="0"/>
              </a:spcAft>
            </a:pPr>
            <a:r>
              <a:rPr lang="zh-CN" altLang="en-US" sz="2100" b="1">
                <a:solidFill>
                  <a:srgbClr val="FF0000"/>
                </a:solidFill>
                <a:latin typeface="宋体" panose="02010600030101010101" pitchFamily="2" charset="-122"/>
                <a:ea typeface="宋体" panose="02010600030101010101" pitchFamily="2" charset="-122"/>
                <a:cs typeface="微软雅黑" panose="020B0503020204020204" charset="-122"/>
                <a:sym typeface="微软雅黑" panose="020B0503020204020204" charset="-122"/>
              </a:rPr>
              <a:t>物理变化</a:t>
            </a:r>
            <a:endParaRPr lang="zh-CN" altLang="en-US" sz="2100" b="1">
              <a:solidFill>
                <a:srgbClr val="FF0000"/>
              </a:solidFill>
              <a:latin typeface="宋体" pitchFamily="2" charset="-122"/>
              <a:ea typeface="宋体" pitchFamily="2" charset="-122"/>
              <a:cs typeface="微软雅黑"/>
              <a:sym typeface="微软雅黑" charset="-122"/>
            </a:endParaRPr>
          </a:p>
        </p:txBody>
      </p:sp>
      <p:sp>
        <p:nvSpPr>
          <p:cNvPr id="16387" name="矩形 16386"/>
          <p:cNvSpPr/>
          <p:nvPr>
            <p:custDataLst>
              <p:tags r:id="rId7"/>
            </p:custDataLst>
          </p:nvPr>
        </p:nvSpPr>
        <p:spPr>
          <a:xfrm>
            <a:off x="4649629" y="2981801"/>
            <a:ext cx="1143000" cy="391478"/>
          </a:xfrm>
          <a:prstGeom prst="rect">
            <a:avLst/>
          </a:prstGeom>
          <a:noFill/>
          <a:ln w="9525">
            <a:noFill/>
          </a:ln>
        </p:spPr>
        <p:txBody>
          <a:bodyPr lIns="68580" tIns="34290" rIns="68580" bIns="34290" anchor="t">
            <a:spAutoFit/>
          </a:bodyPr>
          <a:lstStyle/>
          <a:p>
            <a:r>
              <a:rPr lang="en-US" altLang="zh-CN" sz="2100"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100" b="1">
                <a:solidFill>
                  <a:srgbClr val="FF0000"/>
                </a:solidFill>
                <a:latin typeface="宋体" panose="02010600030101010101" pitchFamily="2" charset="-122"/>
                <a:ea typeface="宋体" panose="02010600030101010101" pitchFamily="2" charset="-122"/>
                <a:cs typeface="宋体" panose="02010600030101010101" pitchFamily="2" charset="-122"/>
              </a:rPr>
              <a:t>氮气</a:t>
            </a:r>
          </a:p>
        </p:txBody>
      </p:sp>
      <p:sp>
        <p:nvSpPr>
          <p:cNvPr id="16388" name="左大括号 16387"/>
          <p:cNvSpPr/>
          <p:nvPr>
            <p:custDataLst>
              <p:tags r:id="rId8"/>
            </p:custDataLst>
          </p:nvPr>
        </p:nvSpPr>
        <p:spPr>
          <a:xfrm>
            <a:off x="4421029" y="3210402"/>
            <a:ext cx="228600" cy="1194197"/>
          </a:xfrm>
          <a:prstGeom prst="leftBrace">
            <a:avLst>
              <a:gd name="adj1" fmla="val 43460"/>
              <a:gd name="adj2" fmla="val 50000"/>
            </a:avLst>
          </a:prstGeom>
          <a:noFill/>
          <a:ln w="28575" cap="flat" cmpd="sng">
            <a:solidFill>
              <a:srgbClr val="FF0000"/>
            </a:solidFill>
            <a:prstDash val="solid"/>
            <a:round/>
            <a:headEnd type="none" w="med" len="med"/>
            <a:tailEnd type="none" w="med" len="med"/>
          </a:ln>
        </p:spPr>
        <p:txBody>
          <a:bodyPr lIns="68580" tIns="34290" rIns="68580" bIns="34290" anchor="t"/>
          <a:lstStyle/>
          <a:p>
            <a:endParaRPr lang="zh-CN" altLang="en-US" sz="2100">
              <a:latin typeface="宋体" panose="02010600030101010101" pitchFamily="2" charset="-122"/>
              <a:ea typeface="宋体" panose="02010600030101010101" pitchFamily="2" charset="-122"/>
            </a:endParaRPr>
          </a:p>
        </p:txBody>
      </p:sp>
      <p:sp>
        <p:nvSpPr>
          <p:cNvPr id="16389" name="矩形 16388"/>
          <p:cNvSpPr/>
          <p:nvPr>
            <p:custDataLst>
              <p:tags r:id="rId9"/>
            </p:custDataLst>
          </p:nvPr>
        </p:nvSpPr>
        <p:spPr>
          <a:xfrm>
            <a:off x="4649629" y="4124801"/>
            <a:ext cx="857250" cy="391478"/>
          </a:xfrm>
          <a:prstGeom prst="rect">
            <a:avLst/>
          </a:prstGeom>
          <a:noFill/>
          <a:ln w="9525">
            <a:noFill/>
          </a:ln>
        </p:spPr>
        <p:txBody>
          <a:bodyPr lIns="68580" tIns="34290" rIns="68580" bIns="34290" anchor="t">
            <a:spAutoFit/>
          </a:bodyPr>
          <a:lstStyle/>
          <a:p>
            <a:r>
              <a:rPr lang="en-US" altLang="zh-CN" sz="2100" b="1">
                <a:solidFill>
                  <a:srgbClr val="3333FF"/>
                </a:solidFill>
                <a:latin typeface="宋体" panose="02010600030101010101" pitchFamily="2" charset="-122"/>
                <a:ea typeface="宋体" panose="02010600030101010101" pitchFamily="2" charset="-122"/>
                <a:cs typeface="宋体" panose="02010600030101010101" pitchFamily="2" charset="-122"/>
              </a:rPr>
              <a:t> </a:t>
            </a:r>
            <a:r>
              <a:rPr lang="zh-CN" altLang="en-US" sz="2100" b="1">
                <a:latin typeface="宋体" panose="02010600030101010101" pitchFamily="2" charset="-122"/>
                <a:ea typeface="宋体" panose="02010600030101010101" pitchFamily="2" charset="-122"/>
                <a:cs typeface="宋体" panose="02010600030101010101" pitchFamily="2" charset="-122"/>
              </a:rPr>
              <a:t>氧气</a:t>
            </a:r>
          </a:p>
        </p:txBody>
      </p:sp>
      <p:sp>
        <p:nvSpPr>
          <p:cNvPr id="16391" name="矩形 16390"/>
          <p:cNvSpPr/>
          <p:nvPr>
            <p:custDataLst>
              <p:tags r:id="rId10"/>
            </p:custDataLst>
          </p:nvPr>
        </p:nvSpPr>
        <p:spPr>
          <a:xfrm>
            <a:off x="1849279" y="3610451"/>
            <a:ext cx="1485900" cy="391478"/>
          </a:xfrm>
          <a:prstGeom prst="rect">
            <a:avLst/>
          </a:prstGeom>
          <a:noFill/>
          <a:ln w="9525">
            <a:noFill/>
          </a:ln>
        </p:spPr>
        <p:txBody>
          <a:bodyPr lIns="68580" tIns="34290" rIns="68580" bIns="34290" anchor="t">
            <a:spAutoFit/>
          </a:bodyPr>
          <a:lstStyle/>
          <a:p>
            <a:r>
              <a:rPr lang="zh-CN" altLang="en-US" sz="2100" b="1">
                <a:latin typeface="宋体" panose="02010600030101010101" pitchFamily="2" charset="-122"/>
                <a:ea typeface="宋体" panose="02010600030101010101" pitchFamily="2" charset="-122"/>
              </a:rPr>
              <a:t>液态空气</a:t>
            </a:r>
          </a:p>
        </p:txBody>
      </p:sp>
      <p:sp>
        <p:nvSpPr>
          <p:cNvPr id="16397" name="矩形 16396"/>
          <p:cNvSpPr/>
          <p:nvPr>
            <p:custDataLst>
              <p:tags r:id="rId11"/>
            </p:custDataLst>
          </p:nvPr>
        </p:nvSpPr>
        <p:spPr>
          <a:xfrm>
            <a:off x="3106579" y="3439002"/>
            <a:ext cx="1314450" cy="345281"/>
          </a:xfrm>
          <a:prstGeom prst="rect">
            <a:avLst/>
          </a:prstGeom>
          <a:noFill/>
          <a:ln w="9525">
            <a:noFill/>
          </a:ln>
        </p:spPr>
        <p:txBody>
          <a:bodyPr lIns="68580" tIns="34290" rIns="68580" bIns="34290" anchor="t">
            <a:spAutoFit/>
          </a:bodyPr>
          <a:lstStyle/>
          <a:p>
            <a:r>
              <a:rPr lang="zh-CN" altLang="en-US" b="1">
                <a:solidFill>
                  <a:srgbClr val="FF0000"/>
                </a:solidFill>
                <a:latin typeface="宋体" panose="02010600030101010101" pitchFamily="2" charset="-122"/>
                <a:ea typeface="宋体" panose="02010600030101010101" pitchFamily="2" charset="-122"/>
              </a:rPr>
              <a:t>升温蒸发</a:t>
            </a:r>
          </a:p>
        </p:txBody>
      </p:sp>
      <p:sp>
        <p:nvSpPr>
          <p:cNvPr id="7178" name="矩形 16400"/>
          <p:cNvSpPr/>
          <p:nvPr>
            <p:custDataLst>
              <p:tags r:id="rId12"/>
            </p:custDataLst>
          </p:nvPr>
        </p:nvSpPr>
        <p:spPr>
          <a:xfrm>
            <a:off x="477679" y="3610451"/>
            <a:ext cx="756047" cy="391478"/>
          </a:xfrm>
          <a:prstGeom prst="rect">
            <a:avLst/>
          </a:prstGeom>
          <a:noFill/>
          <a:ln w="9525">
            <a:noFill/>
          </a:ln>
        </p:spPr>
        <p:txBody>
          <a:bodyPr lIns="68580" tIns="34290" rIns="68580" bIns="34290" anchor="t">
            <a:spAutoFit/>
          </a:bodyPr>
          <a:lstStyle/>
          <a:p>
            <a:r>
              <a:rPr lang="zh-CN" altLang="en-US" sz="2100" b="1">
                <a:latin typeface="宋体" panose="02010600030101010101" pitchFamily="2" charset="-122"/>
                <a:ea typeface="宋体" panose="02010600030101010101" pitchFamily="2" charset="-122"/>
              </a:rPr>
              <a:t>空气</a:t>
            </a:r>
          </a:p>
        </p:txBody>
      </p:sp>
      <p:grpSp>
        <p:nvGrpSpPr>
          <p:cNvPr id="10" name="组合 16410"/>
          <p:cNvGrpSpPr/>
          <p:nvPr>
            <p:custDataLst>
              <p:tags r:id="rId13"/>
            </p:custDataLst>
          </p:nvPr>
        </p:nvGrpSpPr>
        <p:grpSpPr>
          <a:xfrm>
            <a:off x="1106329" y="3439000"/>
            <a:ext cx="1085850" cy="711993"/>
            <a:chOff x="528" y="1968"/>
            <a:chExt cx="624" cy="598"/>
          </a:xfrm>
        </p:grpSpPr>
        <p:sp>
          <p:nvSpPr>
            <p:cNvPr id="7180" name="矩形 16408"/>
            <p:cNvSpPr/>
            <p:nvPr>
              <p:custDataLst>
                <p:tags r:id="rId21"/>
              </p:custDataLst>
            </p:nvPr>
          </p:nvSpPr>
          <p:spPr>
            <a:xfrm>
              <a:off x="576" y="2256"/>
              <a:ext cx="528" cy="310"/>
            </a:xfrm>
            <a:prstGeom prst="rect">
              <a:avLst/>
            </a:prstGeom>
            <a:noFill/>
            <a:ln w="9525">
              <a:noFill/>
            </a:ln>
          </p:spPr>
          <p:txBody>
            <a:bodyPr anchor="t">
              <a:spAutoFit/>
            </a:bodyPr>
            <a:lstStyle/>
            <a:p>
              <a:r>
                <a:rPr lang="zh-CN" altLang="en-US" b="1">
                  <a:solidFill>
                    <a:srgbClr val="FF0000"/>
                  </a:solidFill>
                  <a:latin typeface="宋体" panose="02010600030101010101" pitchFamily="2" charset="-122"/>
                  <a:ea typeface="宋体" panose="02010600030101010101" pitchFamily="2" charset="-122"/>
                </a:rPr>
                <a:t>降温</a:t>
              </a:r>
            </a:p>
          </p:txBody>
        </p:sp>
        <p:sp>
          <p:nvSpPr>
            <p:cNvPr id="7181" name="矩形 16409"/>
            <p:cNvSpPr/>
            <p:nvPr>
              <p:custDataLst>
                <p:tags r:id="rId22"/>
              </p:custDataLst>
            </p:nvPr>
          </p:nvSpPr>
          <p:spPr>
            <a:xfrm>
              <a:off x="528" y="1968"/>
              <a:ext cx="624" cy="310"/>
            </a:xfrm>
            <a:prstGeom prst="rect">
              <a:avLst/>
            </a:prstGeom>
            <a:noFill/>
            <a:ln w="9525">
              <a:noFill/>
            </a:ln>
          </p:spPr>
          <p:txBody>
            <a:bodyPr anchor="t">
              <a:spAutoFit/>
            </a:bodyPr>
            <a:lstStyle/>
            <a:p>
              <a:r>
                <a:rPr lang="en-US" altLang="zh-CN" b="1">
                  <a:latin typeface="宋体" panose="02010600030101010101" pitchFamily="2" charset="-122"/>
                  <a:ea typeface="宋体" panose="02010600030101010101" pitchFamily="2" charset="-122"/>
                  <a:cs typeface="宋体" panose="02010600030101010101" pitchFamily="2" charset="-122"/>
                </a:rPr>
                <a:t> </a:t>
              </a:r>
              <a:r>
                <a:rPr lang="zh-CN" altLang="en-US" b="1">
                  <a:solidFill>
                    <a:srgbClr val="FF0000"/>
                  </a:solidFill>
                  <a:latin typeface="宋体" panose="02010600030101010101" pitchFamily="2" charset="-122"/>
                  <a:ea typeface="宋体" panose="02010600030101010101" pitchFamily="2" charset="-122"/>
                  <a:cs typeface="宋体" panose="02010600030101010101" pitchFamily="2" charset="-122"/>
                </a:rPr>
                <a:t>加压</a:t>
              </a:r>
            </a:p>
          </p:txBody>
        </p:sp>
      </p:grpSp>
      <p:sp>
        <p:nvSpPr>
          <p:cNvPr id="16412" name="矩形 16411"/>
          <p:cNvSpPr/>
          <p:nvPr>
            <p:custDataLst>
              <p:tags r:id="rId14"/>
            </p:custDataLst>
          </p:nvPr>
        </p:nvSpPr>
        <p:spPr>
          <a:xfrm>
            <a:off x="2826544" y="3839052"/>
            <a:ext cx="1594247" cy="622459"/>
          </a:xfrm>
          <a:prstGeom prst="rect">
            <a:avLst/>
          </a:prstGeom>
          <a:noFill/>
          <a:ln w="9525">
            <a:noFill/>
          </a:ln>
        </p:spPr>
        <p:txBody>
          <a:bodyPr lIns="68580" tIns="34290" rIns="68580" bIns="34290" anchor="t">
            <a:spAutoFit/>
          </a:bodyPr>
          <a:lstStyle/>
          <a:p>
            <a:r>
              <a:rPr lang="en-US" altLang="zh-CN" b="1">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b="1">
                <a:solidFill>
                  <a:srgbClr val="FF0000"/>
                </a:solidFill>
                <a:latin typeface="宋体" panose="02010600030101010101" pitchFamily="2" charset="-122"/>
                <a:ea typeface="宋体" panose="02010600030101010101" pitchFamily="2" charset="-122"/>
                <a:cs typeface="宋体" panose="02010600030101010101" pitchFamily="2" charset="-122"/>
              </a:rPr>
              <a:t>（根据各成分沸点不同）</a:t>
            </a:r>
          </a:p>
        </p:txBody>
      </p:sp>
      <p:sp>
        <p:nvSpPr>
          <p:cNvPr id="16413" name="矩形 16412"/>
          <p:cNvSpPr/>
          <p:nvPr>
            <p:custDataLst>
              <p:tags r:id="rId15"/>
            </p:custDataLst>
          </p:nvPr>
        </p:nvSpPr>
        <p:spPr>
          <a:xfrm>
            <a:off x="4763929" y="3496151"/>
            <a:ext cx="971550" cy="391478"/>
          </a:xfrm>
          <a:prstGeom prst="rect">
            <a:avLst/>
          </a:prstGeom>
          <a:noFill/>
          <a:ln w="9525">
            <a:noFill/>
          </a:ln>
        </p:spPr>
        <p:txBody>
          <a:bodyPr lIns="68580" tIns="34290" rIns="68580" bIns="34290" anchor="t">
            <a:spAutoFit/>
          </a:bodyPr>
          <a:lstStyle/>
          <a:p>
            <a:r>
              <a:rPr lang="zh-CN" altLang="en-US" sz="2100" b="1">
                <a:latin typeface="宋体" panose="02010600030101010101" pitchFamily="2" charset="-122"/>
                <a:ea typeface="宋体" panose="02010600030101010101" pitchFamily="2" charset="-122"/>
              </a:rPr>
              <a:t>氩气</a:t>
            </a:r>
          </a:p>
        </p:txBody>
      </p:sp>
      <p:sp>
        <p:nvSpPr>
          <p:cNvPr id="7173" name="直接连接符 16392"/>
          <p:cNvSpPr/>
          <p:nvPr>
            <p:custDataLst>
              <p:tags r:id="rId16"/>
            </p:custDataLst>
          </p:nvPr>
        </p:nvSpPr>
        <p:spPr>
          <a:xfrm>
            <a:off x="1220629" y="3839051"/>
            <a:ext cx="685800" cy="0"/>
          </a:xfrm>
          <a:prstGeom prst="line">
            <a:avLst/>
          </a:prstGeom>
          <a:ln w="9525" cap="flat" cmpd="sng">
            <a:solidFill>
              <a:schemeClr val="tx1"/>
            </a:solidFill>
            <a:prstDash val="solid"/>
            <a:round/>
            <a:headEnd type="none" w="med" len="med"/>
            <a:tailEnd type="triangle" w="med" len="med"/>
          </a:ln>
        </p:spPr>
        <p:txBody>
          <a:bodyPr lIns="68580" tIns="34290" rIns="68580" bIns="34290"/>
          <a:lstStyle/>
          <a:p>
            <a:endParaRPr/>
          </a:p>
        </p:txBody>
      </p:sp>
      <p:sp>
        <p:nvSpPr>
          <p:cNvPr id="16396" name="直接连接符 16395"/>
          <p:cNvSpPr/>
          <p:nvPr>
            <p:custDataLst>
              <p:tags r:id="rId17"/>
            </p:custDataLst>
          </p:nvPr>
        </p:nvSpPr>
        <p:spPr>
          <a:xfrm>
            <a:off x="3163729" y="3839051"/>
            <a:ext cx="1257300" cy="0"/>
          </a:xfrm>
          <a:prstGeom prst="line">
            <a:avLst/>
          </a:prstGeom>
          <a:ln w="9525" cap="flat" cmpd="sng">
            <a:solidFill>
              <a:schemeClr val="tx1"/>
            </a:solidFill>
            <a:prstDash val="solid"/>
            <a:round/>
            <a:headEnd type="none" w="med" len="med"/>
            <a:tailEnd type="triangle" w="med" len="med"/>
          </a:ln>
        </p:spPr>
        <p:txBody>
          <a:bodyPr lIns="68580" tIns="34290" rIns="68580" bIns="34290"/>
          <a:lstStyle/>
          <a:p>
            <a:endParaRPr/>
          </a:p>
        </p:txBody>
      </p:sp>
      <p:sp>
        <p:nvSpPr>
          <p:cNvPr id="11" name="矩形 10"/>
          <p:cNvSpPr/>
          <p:nvPr>
            <p:custDataLst>
              <p:tags r:id="rId18"/>
            </p:custDataLst>
          </p:nvPr>
        </p:nvSpPr>
        <p:spPr>
          <a:xfrm>
            <a:off x="5221129" y="4124801"/>
            <a:ext cx="1844993" cy="391478"/>
          </a:xfrm>
          <a:prstGeom prst="rect">
            <a:avLst/>
          </a:prstGeom>
          <a:noFill/>
          <a:ln w="9525">
            <a:noFill/>
          </a:ln>
        </p:spPr>
        <p:txBody>
          <a:bodyPr wrap="square" lIns="68580" tIns="34290" rIns="68580" bIns="34290" anchor="t">
            <a:spAutoFit/>
          </a:bodyPr>
          <a:lstStyle/>
          <a:p>
            <a:r>
              <a:rPr lang="en-US" altLang="zh-CN" sz="2100" b="1">
                <a:solidFill>
                  <a:srgbClr val="3333FF"/>
                </a:solidFill>
                <a:latin typeface="宋体" panose="02010600030101010101" pitchFamily="2" charset="-122"/>
                <a:ea typeface="宋体" panose="02010600030101010101" pitchFamily="2" charset="-122"/>
                <a:cs typeface="宋体" panose="02010600030101010101" pitchFamily="2" charset="-122"/>
              </a:rPr>
              <a:t> </a:t>
            </a:r>
            <a:r>
              <a:rPr lang="zh-CN" altLang="en-US" sz="2100" b="1">
                <a:latin typeface="宋体" panose="02010600030101010101" pitchFamily="2" charset="-122"/>
                <a:ea typeface="宋体" panose="02010600030101010101" pitchFamily="2" charset="-122"/>
                <a:cs typeface="宋体" panose="02010600030101010101" pitchFamily="2" charset="-122"/>
              </a:rPr>
              <a:t>（沸点最高）</a:t>
            </a:r>
          </a:p>
        </p:txBody>
      </p:sp>
      <p:sp>
        <p:nvSpPr>
          <p:cNvPr id="12" name="文本框 11"/>
          <p:cNvSpPr txBox="1"/>
          <p:nvPr>
            <p:custDataLst>
              <p:tags r:id="rId19"/>
            </p:custDataLst>
          </p:nvPr>
        </p:nvSpPr>
        <p:spPr>
          <a:xfrm>
            <a:off x="486252" y="79534"/>
            <a:ext cx="1250156"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sym typeface="+mn-ea"/>
              </a:rPr>
              <a:t>新知学习</a:t>
            </a:r>
          </a:p>
        </p:txBody>
      </p:sp>
      <p:sp>
        <p:nvSpPr>
          <p:cNvPr id="19" name="文本框 18"/>
          <p:cNvSpPr txBox="1"/>
          <p:nvPr>
            <p:custDataLst>
              <p:tags r:id="rId20"/>
            </p:custDataLst>
          </p:nvPr>
        </p:nvSpPr>
        <p:spPr>
          <a:xfrm>
            <a:off x="1736408" y="79534"/>
            <a:ext cx="1533112" cy="346249"/>
          </a:xfrm>
          <a:prstGeom prst="rect">
            <a:avLst/>
          </a:prstGeom>
          <a:noFill/>
        </p:spPr>
        <p:txBody>
          <a:bodyPr wrap="none" lIns="68580" tIns="34290" rIns="68580" bIns="34290" rtlCol="0" anchor="t">
            <a:spAutoFit/>
          </a:bodyPr>
          <a:lstStyle/>
          <a:p>
            <a:pPr algn="l"/>
            <a:r>
              <a:rPr lang="zh-CN" altLang="en-US" b="1">
                <a:latin typeface="宋体" panose="02010600030101010101" pitchFamily="2" charset="-122"/>
                <a:ea typeface="宋体" panose="02010600030101010101" pitchFamily="2" charset="-122"/>
                <a:sym typeface="+mn-ea"/>
              </a:rPr>
              <a:t>四、分解反应</a:t>
            </a:r>
            <a:endParaRPr lang="en-US" altLang="zh-CN" b="1">
              <a:latin typeface="宋体" panose="02010600030101010101" pitchFamily="2" charset="-122"/>
              <a:ea typeface="宋体" panose="02010600030101010101" pitchFamily="2" charset="-122"/>
              <a:sym typeface="+mn-ea"/>
            </a:endParaRPr>
          </a:p>
        </p:txBody>
      </p:sp>
    </p:spTree>
    <p:extLst>
      <p:ext uri="{BB962C8B-B14F-4D97-AF65-F5344CB8AC3E}">
        <p14:creationId xmlns:p14="http://schemas.microsoft.com/office/powerpoint/2010/main" val="42407980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childTnLst>
                          </p:cTn>
                        </p:par>
                        <p:par>
                          <p:cTn id="14" fill="hold" nodeType="afterGroup">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6391"/>
                                        </p:tgtEl>
                                        <p:attrNameLst>
                                          <p:attrName>style.visibility</p:attrName>
                                        </p:attrNameLst>
                                      </p:cBhvr>
                                      <p:to>
                                        <p:strVal val="visible"/>
                                      </p:to>
                                    </p:set>
                                    <p:animEffect transition="in" filter="wipe(left)">
                                      <p:cBhvr>
                                        <p:cTn id="17" dur="500"/>
                                        <p:tgtEl>
                                          <p:spTgt spid="16391"/>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412"/>
                                        </p:tgtEl>
                                        <p:attrNameLst>
                                          <p:attrName>style.visibility</p:attrName>
                                        </p:attrNameLst>
                                      </p:cBhvr>
                                      <p:to>
                                        <p:strVal val="visible"/>
                                      </p:to>
                                    </p:set>
                                    <p:animEffect transition="in" filter="blinds(horizontal)">
                                      <p:cBhvr>
                                        <p:cTn id="27" dur="500"/>
                                        <p:tgtEl>
                                          <p:spTgt spid="16412"/>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397"/>
                                        </p:tgtEl>
                                        <p:attrNameLst>
                                          <p:attrName>style.visibility</p:attrName>
                                        </p:attrNameLst>
                                      </p:cBhvr>
                                      <p:to>
                                        <p:strVal val="visible"/>
                                      </p:to>
                                    </p:set>
                                    <p:animEffect transition="in" filter="blinds(horizontal)">
                                      <p:cBhvr>
                                        <p:cTn id="32" dur="500"/>
                                        <p:tgtEl>
                                          <p:spTgt spid="16397"/>
                                        </p:tgtEl>
                                      </p:cBhvr>
                                    </p:animEffect>
                                  </p:childTnLst>
                                </p:cTn>
                              </p:par>
                            </p:childTnLst>
                          </p:cTn>
                        </p:par>
                        <p:par>
                          <p:cTn id="33" fill="hold" nodeType="afterGroup">
                            <p:stCondLst>
                              <p:cond delay="500"/>
                            </p:stCondLst>
                            <p:childTnLst>
                              <p:par>
                                <p:cTn id="34" presetID="22" presetClass="entr" presetSubtype="1" fill="hold" nodeType="afterEffect">
                                  <p:stCondLst>
                                    <p:cond delay="0"/>
                                  </p:stCondLst>
                                  <p:childTnLst>
                                    <p:set>
                                      <p:cBhvr>
                                        <p:cTn id="35" dur="1" fill="hold">
                                          <p:stCondLst>
                                            <p:cond delay="0"/>
                                          </p:stCondLst>
                                        </p:cTn>
                                        <p:tgtEl>
                                          <p:spTgt spid="16388"/>
                                        </p:tgtEl>
                                        <p:attrNameLst>
                                          <p:attrName>style.visibility</p:attrName>
                                        </p:attrNameLst>
                                      </p:cBhvr>
                                      <p:to>
                                        <p:strVal val="visible"/>
                                      </p:to>
                                    </p:set>
                                    <p:animEffect transition="in" filter="wipe(up)">
                                      <p:cBhvr>
                                        <p:cTn id="36" dur="500"/>
                                        <p:tgtEl>
                                          <p:spTgt spid="16388"/>
                                        </p:tgtEl>
                                      </p:cBhvr>
                                    </p:animEffect>
                                  </p:childTnLst>
                                </p:cTn>
                              </p:par>
                            </p:childTnLst>
                          </p:cTn>
                        </p:par>
                      </p:childTnLst>
                    </p:cTn>
                  </p:par>
                  <p:par>
                    <p:cTn id="37" fill="hold" nodeType="clickPar">
                      <p:stCondLst>
                        <p:cond delay="indefinite"/>
                      </p:stCondLst>
                      <p:childTnLst>
                        <p:par>
                          <p:cTn id="38" fill="hold" nodeType="after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6387"/>
                                        </p:tgtEl>
                                        <p:attrNameLst>
                                          <p:attrName>style.visibility</p:attrName>
                                        </p:attrNameLst>
                                      </p:cBhvr>
                                      <p:to>
                                        <p:strVal val="visible"/>
                                      </p:to>
                                    </p:set>
                                    <p:animEffect transition="in" filter="blinds(horizontal)">
                                      <p:cBhvr>
                                        <p:cTn id="41" dur="500"/>
                                        <p:tgtEl>
                                          <p:spTgt spid="16387"/>
                                        </p:tgtEl>
                                      </p:cBhvr>
                                    </p:animEffect>
                                  </p:childTnLst>
                                </p:cTn>
                              </p:par>
                            </p:childTnLst>
                          </p:cTn>
                        </p:par>
                      </p:childTnLst>
                    </p:cTn>
                  </p:par>
                  <p:par>
                    <p:cTn id="42" fill="hold" nodeType="clickPar">
                      <p:stCondLst>
                        <p:cond delay="indefinite"/>
                      </p:stCondLst>
                      <p:childTnLst>
                        <p:par>
                          <p:cTn id="43" fill="hold" nodeType="after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6413"/>
                                        </p:tgtEl>
                                        <p:attrNameLst>
                                          <p:attrName>style.visibility</p:attrName>
                                        </p:attrNameLst>
                                      </p:cBhvr>
                                      <p:to>
                                        <p:strVal val="visible"/>
                                      </p:to>
                                    </p:set>
                                    <p:animEffect transition="in" filter="wipe(left)">
                                      <p:cBhvr>
                                        <p:cTn id="46" dur="500"/>
                                        <p:tgtEl>
                                          <p:spTgt spid="16413"/>
                                        </p:tgtEl>
                                      </p:cBhvr>
                                    </p:animEffect>
                                  </p:childTnLst>
                                </p:cTn>
                              </p:par>
                            </p:childTnLst>
                          </p:cTn>
                        </p:par>
                      </p:childTnLst>
                    </p:cTn>
                  </p:par>
                  <p:par>
                    <p:cTn id="47" fill="hold" nodeType="clickPar">
                      <p:stCondLst>
                        <p:cond delay="indefinite"/>
                      </p:stCondLst>
                      <p:childTnLst>
                        <p:par>
                          <p:cTn id="48" fill="hold" nodeType="after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6389"/>
                                        </p:tgtEl>
                                        <p:attrNameLst>
                                          <p:attrName>style.visibility</p:attrName>
                                        </p:attrNameLst>
                                      </p:cBhvr>
                                      <p:to>
                                        <p:strVal val="visible"/>
                                      </p:to>
                                    </p:set>
                                    <p:animEffect transition="in" filter="wipe(left)">
                                      <p:cBhvr>
                                        <p:cTn id="51" dur="500"/>
                                        <p:tgtEl>
                                          <p:spTgt spid="16389"/>
                                        </p:tgtEl>
                                      </p:cBhvr>
                                    </p:animEffect>
                                  </p:childTnLst>
                                </p:cTn>
                              </p:par>
                            </p:childTnLst>
                          </p:cTn>
                        </p:par>
                      </p:childTnLst>
                    </p:cTn>
                  </p:par>
                  <p:par>
                    <p:cTn id="52" fill="hold" nodeType="clickPar">
                      <p:stCondLst>
                        <p:cond delay="indefinite"/>
                      </p:stCondLst>
                      <p:childTnLst>
                        <p:par>
                          <p:cTn id="53" fill="hold" nodeType="afterGroup">
                            <p:stCondLst>
                              <p:cond delay="0"/>
                            </p:stCondLst>
                            <p:childTnLst>
                              <p:par>
                                <p:cTn id="54" presetID="3" presetClass="entr" presetSubtype="10" fill="hold" nodeType="clickEffect">
                                  <p:stCondLst>
                                    <p:cond delay="0"/>
                                  </p:stCondLst>
                                  <p:childTnLst>
                                    <p:set>
                                      <p:cBhvr>
                                        <p:cTn id="55" dur="1" fill="hold">
                                          <p:stCondLst>
                                            <p:cond delay="0"/>
                                          </p:stCondLst>
                                        </p:cTn>
                                        <p:tgtEl>
                                          <p:spTgt spid="16396"/>
                                        </p:tgtEl>
                                        <p:attrNameLst>
                                          <p:attrName>style.visibility</p:attrName>
                                        </p:attrNameLst>
                                      </p:cBhvr>
                                      <p:to>
                                        <p:strVal val="visible"/>
                                      </p:to>
                                    </p:set>
                                    <p:animEffect transition="in" filter="blinds(horizontal)">
                                      <p:cBhvr>
                                        <p:cTn id="56" dur="500"/>
                                        <p:tgtEl>
                                          <p:spTgt spid="16396"/>
                                        </p:tgtEl>
                                      </p:cBhvr>
                                    </p:animEffect>
                                  </p:childTnLst>
                                </p:cTn>
                              </p:par>
                            </p:childTnLst>
                          </p:cTn>
                        </p:par>
                      </p:childTnLst>
                    </p:cTn>
                  </p:par>
                  <p:par>
                    <p:cTn id="57" fill="hold" nodeType="clickPar">
                      <p:stCondLst>
                        <p:cond delay="indefinite"/>
                      </p:stCondLst>
                      <p:childTnLst>
                        <p:par>
                          <p:cTn id="58" fill="hold" nodeType="afterGroup">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blinds(horizontal)">
                                      <p:cBhvr>
                                        <p:cTn id="6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6387" grpId="0"/>
      <p:bldP spid="16389" grpId="0"/>
      <p:bldP spid="16391" grpId="0"/>
      <p:bldP spid="16397" grpId="0"/>
      <p:bldP spid="16412" grpId="0"/>
      <p:bldP spid="16413" grpId="0"/>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2"/>
            </p:custDataLst>
          </p:nvPr>
        </p:nvSpPr>
        <p:spPr>
          <a:xfrm>
            <a:off x="1728787" y="4196239"/>
            <a:ext cx="3300413" cy="694849"/>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矩形 12"/>
          <p:cNvSpPr/>
          <p:nvPr>
            <p:custDataLst>
              <p:tags r:id="rId3"/>
            </p:custDataLst>
          </p:nvPr>
        </p:nvSpPr>
        <p:spPr>
          <a:xfrm>
            <a:off x="1728787" y="2408396"/>
            <a:ext cx="3300413" cy="4572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矩形 10"/>
          <p:cNvSpPr/>
          <p:nvPr>
            <p:custDataLst>
              <p:tags r:id="rId4"/>
            </p:custDataLst>
          </p:nvPr>
        </p:nvSpPr>
        <p:spPr>
          <a:xfrm>
            <a:off x="1733074" y="500539"/>
            <a:ext cx="4371975" cy="4572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6" name="文本框 25"/>
          <p:cNvSpPr txBox="1"/>
          <p:nvPr>
            <p:custDataLst>
              <p:tags r:id="rId5"/>
            </p:custDataLst>
          </p:nvPr>
        </p:nvSpPr>
        <p:spPr>
          <a:xfrm>
            <a:off x="645795" y="79534"/>
            <a:ext cx="2007870"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rPr>
              <a:t>课堂小结</a:t>
            </a:r>
          </a:p>
        </p:txBody>
      </p:sp>
      <p:sp>
        <p:nvSpPr>
          <p:cNvPr id="6" name="TextBox 5"/>
          <p:cNvSpPr txBox="1"/>
          <p:nvPr>
            <p:custDataLst>
              <p:tags r:id="rId6"/>
            </p:custDataLst>
          </p:nvPr>
        </p:nvSpPr>
        <p:spPr>
          <a:xfrm>
            <a:off x="446432" y="624170"/>
            <a:ext cx="450727" cy="4025265"/>
          </a:xfrm>
          <a:prstGeom prst="rect">
            <a:avLst/>
          </a:prstGeom>
          <a:solidFill>
            <a:schemeClr val="accent1">
              <a:lumMod val="20000"/>
              <a:lumOff val="80000"/>
            </a:schemeClr>
          </a:solidFill>
          <a:ln w="9525" cap="flat" cmpd="sng">
            <a:solidFill>
              <a:schemeClr val="tx1"/>
            </a:solidFill>
            <a:prstDash val="solid"/>
            <a:round/>
            <a:headEnd type="none" w="med" len="med"/>
            <a:tailEnd type="none" w="med" len="med"/>
          </a:ln>
        </p:spPr>
        <p:txBody>
          <a:bodyPr wrap="square" lIns="68580" tIns="34290" rIns="68580" bIns="34290">
            <a:spAutoFit/>
          </a:bodyPr>
          <a:lstStyle/>
          <a:p>
            <a:pPr algn="ctr" fontAlgn="auto">
              <a:lnSpc>
                <a:spcPct val="130000"/>
              </a:lnSpc>
            </a:pPr>
            <a:r>
              <a:rPr lang="zh-CN" altLang="en-US" b="1">
                <a:latin typeface="宋体" panose="02010600030101010101" pitchFamily="2" charset="-122"/>
                <a:ea typeface="宋体" panose="02010600030101010101" pitchFamily="2" charset="-122"/>
              </a:rPr>
              <a:t>实</a:t>
            </a:r>
          </a:p>
          <a:p>
            <a:pPr algn="ctr" fontAlgn="auto">
              <a:lnSpc>
                <a:spcPct val="130000"/>
              </a:lnSpc>
            </a:pPr>
            <a:endParaRPr lang="zh-CN" altLang="en-US" b="1">
              <a:latin typeface="宋体" panose="02010600030101010101" pitchFamily="2" charset="-122"/>
              <a:ea typeface="宋体" panose="02010600030101010101" pitchFamily="2" charset="-122"/>
            </a:endParaRPr>
          </a:p>
          <a:p>
            <a:pPr algn="ctr" fontAlgn="auto">
              <a:lnSpc>
                <a:spcPct val="130000"/>
              </a:lnSpc>
            </a:pPr>
            <a:r>
              <a:rPr lang="zh-CN" altLang="en-US" b="1">
                <a:latin typeface="宋体" panose="02010600030101010101" pitchFamily="2" charset="-122"/>
                <a:ea typeface="宋体" panose="02010600030101010101" pitchFamily="2" charset="-122"/>
              </a:rPr>
              <a:t>验</a:t>
            </a:r>
          </a:p>
          <a:p>
            <a:pPr algn="ctr" fontAlgn="auto">
              <a:lnSpc>
                <a:spcPct val="130000"/>
              </a:lnSpc>
            </a:pPr>
            <a:endParaRPr lang="zh-CN" altLang="en-US" b="1">
              <a:latin typeface="宋体" panose="02010600030101010101" pitchFamily="2" charset="-122"/>
              <a:ea typeface="宋体" panose="02010600030101010101" pitchFamily="2" charset="-122"/>
            </a:endParaRPr>
          </a:p>
          <a:p>
            <a:pPr algn="ctr" fontAlgn="auto">
              <a:lnSpc>
                <a:spcPct val="130000"/>
              </a:lnSpc>
            </a:pPr>
            <a:r>
              <a:rPr lang="zh-CN" altLang="en-US" b="1">
                <a:latin typeface="宋体" panose="02010600030101010101" pitchFamily="2" charset="-122"/>
                <a:ea typeface="宋体" panose="02010600030101010101" pitchFamily="2" charset="-122"/>
              </a:rPr>
              <a:t>室</a:t>
            </a:r>
          </a:p>
          <a:p>
            <a:pPr algn="ctr" fontAlgn="auto">
              <a:lnSpc>
                <a:spcPct val="130000"/>
              </a:lnSpc>
            </a:pPr>
            <a:endParaRPr lang="zh-CN" altLang="en-US" b="1">
              <a:latin typeface="宋体" panose="02010600030101010101" pitchFamily="2" charset="-122"/>
              <a:ea typeface="宋体" panose="02010600030101010101" pitchFamily="2" charset="-122"/>
            </a:endParaRPr>
          </a:p>
          <a:p>
            <a:pPr algn="ctr" fontAlgn="auto">
              <a:lnSpc>
                <a:spcPct val="130000"/>
              </a:lnSpc>
            </a:pPr>
            <a:r>
              <a:rPr lang="zh-CN" altLang="en-US" b="1">
                <a:latin typeface="宋体" panose="02010600030101010101" pitchFamily="2" charset="-122"/>
                <a:ea typeface="宋体" panose="02010600030101010101" pitchFamily="2" charset="-122"/>
              </a:rPr>
              <a:t>制</a:t>
            </a:r>
            <a:endParaRPr lang="en-US" altLang="zh-CN" b="1">
              <a:latin typeface="宋体" pitchFamily="2" charset="-122"/>
              <a:ea typeface="宋体" pitchFamily="2" charset="-122"/>
            </a:endParaRPr>
          </a:p>
          <a:p>
            <a:pPr algn="ctr" fontAlgn="auto">
              <a:lnSpc>
                <a:spcPct val="130000"/>
              </a:lnSpc>
            </a:pPr>
            <a:endParaRPr lang="zh-CN" altLang="en-US" b="1">
              <a:latin typeface="宋体" panose="02010600030101010101" pitchFamily="2" charset="-122"/>
              <a:ea typeface="宋体" panose="02010600030101010101" pitchFamily="2" charset="-122"/>
            </a:endParaRPr>
          </a:p>
          <a:p>
            <a:pPr algn="ctr" fontAlgn="auto">
              <a:lnSpc>
                <a:spcPct val="130000"/>
              </a:lnSpc>
            </a:pPr>
            <a:r>
              <a:rPr lang="zh-CN" altLang="en-US" b="1">
                <a:latin typeface="宋体" panose="02010600030101010101" pitchFamily="2" charset="-122"/>
                <a:ea typeface="宋体" panose="02010600030101010101" pitchFamily="2" charset="-122"/>
              </a:rPr>
              <a:t>氧</a:t>
            </a:r>
          </a:p>
          <a:p>
            <a:pPr algn="ctr" fontAlgn="auto">
              <a:lnSpc>
                <a:spcPct val="130000"/>
              </a:lnSpc>
            </a:pPr>
            <a:endParaRPr lang="zh-CN" altLang="en-US" b="1">
              <a:latin typeface="宋体" panose="02010600030101010101" pitchFamily="2" charset="-122"/>
              <a:ea typeface="宋体" panose="02010600030101010101" pitchFamily="2" charset="-122"/>
            </a:endParaRPr>
          </a:p>
          <a:p>
            <a:pPr algn="ctr" fontAlgn="auto">
              <a:lnSpc>
                <a:spcPct val="130000"/>
              </a:lnSpc>
            </a:pPr>
            <a:r>
              <a:rPr lang="zh-CN" altLang="en-US" b="1">
                <a:latin typeface="宋体" panose="02010600030101010101" pitchFamily="2" charset="-122"/>
                <a:ea typeface="宋体" panose="02010600030101010101" pitchFamily="2" charset="-122"/>
              </a:rPr>
              <a:t>气</a:t>
            </a:r>
          </a:p>
        </p:txBody>
      </p:sp>
      <p:cxnSp>
        <p:nvCxnSpPr>
          <p:cNvPr id="8" name="直接箭头连接符 7"/>
          <p:cNvCxnSpPr/>
          <p:nvPr>
            <p:custDataLst>
              <p:tags r:id="rId7"/>
            </p:custDataLst>
          </p:nvPr>
        </p:nvCxnSpPr>
        <p:spPr>
          <a:xfrm>
            <a:off x="911843" y="768912"/>
            <a:ext cx="831901" cy="78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3797" name="Object 2"/>
          <p:cNvGraphicFramePr>
            <a:graphicFrameLocks noChangeAspect="1"/>
          </p:cNvGraphicFramePr>
          <p:nvPr>
            <p:custDataLst>
              <p:tags r:id="rId8"/>
            </p:custDataLst>
          </p:nvPr>
        </p:nvGraphicFramePr>
        <p:xfrm>
          <a:off x="1263968" y="424815"/>
          <a:ext cx="5031105" cy="581978"/>
        </p:xfrm>
        <a:graphic>
          <a:graphicData uri="http://schemas.openxmlformats.org/presentationml/2006/ole">
            <mc:AlternateContent xmlns:mc="http://schemas.openxmlformats.org/markup-compatibility/2006">
              <mc:Choice xmlns:v="urn:schemas-microsoft-com:vml" Requires="v">
                <p:oleObj spid="_x0000_s3074" r:id="rId42" imgW="5274310" imgH="610870" progId="Word.Document.8">
                  <p:embed/>
                </p:oleObj>
              </mc:Choice>
              <mc:Fallback>
                <p:oleObj r:id="rId42" imgW="5274310" imgH="610870" progId="Word.Document.8">
                  <p:embed/>
                  <p:pic>
                    <p:nvPicPr>
                      <p:cNvPr id="0" name=""/>
                      <p:cNvPicPr/>
                      <p:nvPr/>
                    </p:nvPicPr>
                    <p:blipFill>
                      <a:blip r:embed="rId43"/>
                      <a:stretch>
                        <a:fillRect/>
                      </a:stretch>
                    </p:blipFill>
                    <p:spPr>
                      <a:xfrm>
                        <a:off x="1263968" y="424815"/>
                        <a:ext cx="5031105" cy="581978"/>
                      </a:xfrm>
                      <a:prstGeom prst="rect">
                        <a:avLst/>
                      </a:prstGeom>
                      <a:noFill/>
                      <a:ln w="38100">
                        <a:noFill/>
                        <a:miter/>
                      </a:ln>
                    </p:spPr>
                  </p:pic>
                </p:oleObj>
              </mc:Fallback>
            </mc:AlternateContent>
          </a:graphicData>
        </a:graphic>
      </p:graphicFrame>
      <p:cxnSp>
        <p:nvCxnSpPr>
          <p:cNvPr id="2" name="直接箭头连接符 1"/>
          <p:cNvCxnSpPr/>
          <p:nvPr>
            <p:custDataLst>
              <p:tags r:id="rId9"/>
            </p:custDataLst>
          </p:nvPr>
        </p:nvCxnSpPr>
        <p:spPr>
          <a:xfrm>
            <a:off x="900889" y="2688676"/>
            <a:ext cx="831901" cy="78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7" name="Group 9"/>
          <p:cNvGrpSpPr/>
          <p:nvPr>
            <p:custDataLst>
              <p:tags r:id="rId10"/>
            </p:custDataLst>
          </p:nvPr>
        </p:nvGrpSpPr>
        <p:grpSpPr>
          <a:xfrm>
            <a:off x="1744028" y="2366428"/>
            <a:ext cx="6191250" cy="522589"/>
            <a:chOff x="803" y="3298"/>
            <a:chExt cx="5200" cy="357"/>
          </a:xfrm>
        </p:grpSpPr>
        <p:sp>
          <p:nvSpPr>
            <p:cNvPr id="16393" name="Text Box 10"/>
            <p:cNvSpPr txBox="1"/>
            <p:nvPr>
              <p:custDataLst>
                <p:tags r:id="rId36"/>
              </p:custDataLst>
            </p:nvPr>
          </p:nvSpPr>
          <p:spPr>
            <a:xfrm>
              <a:off x="803" y="3403"/>
              <a:ext cx="5200" cy="252"/>
            </a:xfrm>
            <a:prstGeom prst="rect">
              <a:avLst/>
            </a:prstGeom>
            <a:noFill/>
            <a:ln w="9525">
              <a:noFill/>
            </a:ln>
          </p:spPr>
          <p:txBody>
            <a:bodyPr wrap="square">
              <a:spAutoFit/>
            </a:bodyPr>
            <a:lstStyle/>
            <a:p>
              <a:pPr marL="257175" indent="-257175">
                <a:spcBef>
                  <a:spcPct val="50000"/>
                </a:spcBef>
              </a:pPr>
              <a:r>
                <a:rPr lang="zh-CN" altLang="en-US" b="1">
                  <a:latin typeface="宋体" panose="02010600030101010101" pitchFamily="2" charset="-122"/>
                  <a:ea typeface="宋体" panose="02010600030101010101" pitchFamily="2" charset="-122"/>
                  <a:cs typeface="宋体" panose="02010600030101010101" pitchFamily="2" charset="-122"/>
                </a:rPr>
                <a:t>过氧化氢            氧气</a:t>
              </a:r>
              <a:r>
                <a:rPr lang="en-US" altLang="zh-CN" b="1">
                  <a:latin typeface="宋体" panose="02010600030101010101" pitchFamily="2" charset="-122"/>
                  <a:ea typeface="宋体" panose="02010600030101010101" pitchFamily="2" charset="-122"/>
                  <a:cs typeface="宋体" panose="02010600030101010101" pitchFamily="2" charset="-122"/>
                </a:rPr>
                <a:t>+</a:t>
              </a:r>
              <a:r>
                <a:rPr lang="zh-CN" altLang="en-US" b="1">
                  <a:latin typeface="宋体" panose="02010600030101010101" pitchFamily="2" charset="-122"/>
                  <a:ea typeface="宋体" panose="02010600030101010101" pitchFamily="2" charset="-122"/>
                  <a:cs typeface="宋体" panose="02010600030101010101" pitchFamily="2" charset="-122"/>
                </a:rPr>
                <a:t>水          </a:t>
              </a:r>
            </a:p>
          </p:txBody>
        </p:sp>
        <p:grpSp>
          <p:nvGrpSpPr>
            <p:cNvPr id="16394" name="Group 11"/>
            <p:cNvGrpSpPr/>
            <p:nvPr>
              <p:custDataLst>
                <p:tags r:id="rId37"/>
              </p:custDataLst>
            </p:nvPr>
          </p:nvGrpSpPr>
          <p:grpSpPr>
            <a:xfrm>
              <a:off x="1698" y="3298"/>
              <a:ext cx="994" cy="252"/>
              <a:chOff x="1698" y="3298"/>
              <a:chExt cx="994" cy="252"/>
            </a:xfrm>
          </p:grpSpPr>
          <p:sp>
            <p:nvSpPr>
              <p:cNvPr id="16395" name="Line 12"/>
              <p:cNvSpPr/>
              <p:nvPr>
                <p:custDataLst>
                  <p:tags r:id="rId38"/>
                </p:custDataLst>
              </p:nvPr>
            </p:nvSpPr>
            <p:spPr>
              <a:xfrm>
                <a:off x="1698" y="3532"/>
                <a:ext cx="994" cy="2"/>
              </a:xfrm>
              <a:prstGeom prst="line">
                <a:avLst/>
              </a:prstGeom>
              <a:ln w="9525" cap="flat" cmpd="sng">
                <a:solidFill>
                  <a:schemeClr val="tx1"/>
                </a:solidFill>
                <a:prstDash val="solid"/>
                <a:headEnd type="none" w="med" len="med"/>
                <a:tailEnd type="triangle" w="med" len="med"/>
              </a:ln>
            </p:spPr>
            <p:txBody>
              <a:bodyPr/>
              <a:lstStyle/>
              <a:p>
                <a:endParaRPr/>
              </a:p>
            </p:txBody>
          </p:sp>
          <p:sp>
            <p:nvSpPr>
              <p:cNvPr id="16396" name="Text Box 13"/>
              <p:cNvSpPr txBox="1"/>
              <p:nvPr>
                <p:custDataLst>
                  <p:tags r:id="rId39"/>
                </p:custDataLst>
              </p:nvPr>
            </p:nvSpPr>
            <p:spPr>
              <a:xfrm>
                <a:off x="1740" y="3298"/>
                <a:ext cx="952" cy="252"/>
              </a:xfrm>
              <a:prstGeom prst="rect">
                <a:avLst/>
              </a:prstGeom>
              <a:noFill/>
              <a:ln w="9525">
                <a:noFill/>
              </a:ln>
            </p:spPr>
            <p:txBody>
              <a:bodyPr wrap="square">
                <a:spAutoFit/>
              </a:bodyPr>
              <a:lstStyle/>
              <a:p>
                <a:pPr marL="257175" indent="-257175">
                  <a:spcBef>
                    <a:spcPct val="50000"/>
                  </a:spcBef>
                </a:pPr>
                <a:r>
                  <a:rPr lang="zh-CN" altLang="en-US" b="1">
                    <a:solidFill>
                      <a:srgbClr val="FF0000"/>
                    </a:solidFill>
                    <a:latin typeface="宋体" panose="02010600030101010101" pitchFamily="2" charset="-122"/>
                    <a:ea typeface="宋体" panose="02010600030101010101" pitchFamily="2" charset="-122"/>
                  </a:rPr>
                  <a:t>二氧化锰</a:t>
                </a:r>
              </a:p>
            </p:txBody>
          </p:sp>
        </p:grpSp>
      </p:grpSp>
      <p:cxnSp>
        <p:nvCxnSpPr>
          <p:cNvPr id="3" name="直接箭头连接符 2"/>
          <p:cNvCxnSpPr/>
          <p:nvPr>
            <p:custDataLst>
              <p:tags r:id="rId11"/>
            </p:custDataLst>
          </p:nvPr>
        </p:nvCxnSpPr>
        <p:spPr>
          <a:xfrm>
            <a:off x="896603" y="4556528"/>
            <a:ext cx="831901" cy="78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3798" name="对象 4137"/>
          <p:cNvGraphicFramePr>
            <a:graphicFrameLocks noChangeAspect="1"/>
          </p:cNvGraphicFramePr>
          <p:nvPr>
            <p:custDataLst>
              <p:tags r:id="rId12"/>
            </p:custDataLst>
          </p:nvPr>
        </p:nvGraphicFramePr>
        <p:xfrm>
          <a:off x="1798797" y="4196239"/>
          <a:ext cx="3410426" cy="1119664"/>
        </p:xfrm>
        <a:graphic>
          <a:graphicData uri="http://schemas.openxmlformats.org/presentationml/2006/ole">
            <mc:AlternateContent xmlns:mc="http://schemas.openxmlformats.org/markup-compatibility/2006">
              <mc:Choice xmlns:v="urn:schemas-microsoft-com:vml" Requires="v">
                <p:oleObj spid="_x0000_s3075" r:id="rId44" imgW="4369435" imgH="1309370" progId="Word.Document.8">
                  <p:embed/>
                </p:oleObj>
              </mc:Choice>
              <mc:Fallback>
                <p:oleObj r:id="rId44" imgW="4369435" imgH="1309370" progId="Word.Document.8">
                  <p:embed/>
                  <p:pic>
                    <p:nvPicPr>
                      <p:cNvPr id="0" name=""/>
                      <p:cNvPicPr/>
                      <p:nvPr/>
                    </p:nvPicPr>
                    <p:blipFill>
                      <a:blip r:embed="rId45"/>
                      <a:stretch>
                        <a:fillRect/>
                      </a:stretch>
                    </p:blipFill>
                    <p:spPr>
                      <a:xfrm>
                        <a:off x="1798797" y="4196239"/>
                        <a:ext cx="3410426" cy="1119664"/>
                      </a:xfrm>
                      <a:prstGeom prst="rect">
                        <a:avLst/>
                      </a:prstGeom>
                      <a:noFill/>
                      <a:ln w="38100">
                        <a:noFill/>
                        <a:miter/>
                      </a:ln>
                    </p:spPr>
                  </p:pic>
                </p:oleObj>
              </mc:Fallback>
            </mc:AlternateContent>
          </a:graphicData>
        </a:graphic>
      </p:graphicFrame>
      <p:sp>
        <p:nvSpPr>
          <p:cNvPr id="16388" name="左大括号 16387"/>
          <p:cNvSpPr/>
          <p:nvPr>
            <p:custDataLst>
              <p:tags r:id="rId13"/>
            </p:custDataLst>
          </p:nvPr>
        </p:nvSpPr>
        <p:spPr>
          <a:xfrm flipH="1">
            <a:off x="7230428" y="624364"/>
            <a:ext cx="66675" cy="3928110"/>
          </a:xfrm>
          <a:prstGeom prst="leftBrace">
            <a:avLst>
              <a:gd name="adj1" fmla="val 43460"/>
              <a:gd name="adj2" fmla="val 50000"/>
            </a:avLst>
          </a:prstGeom>
          <a:noFill/>
          <a:ln w="28575" cap="flat" cmpd="sng">
            <a:solidFill>
              <a:schemeClr val="tx1"/>
            </a:solidFill>
            <a:prstDash val="solid"/>
            <a:round/>
            <a:headEnd type="none" w="med" len="med"/>
            <a:tailEnd type="none" w="med" len="med"/>
          </a:ln>
        </p:spPr>
        <p:txBody>
          <a:bodyPr lIns="68580" tIns="34290" rIns="68580" bIns="34290" anchor="t"/>
          <a:lstStyle/>
          <a:p>
            <a:endParaRPr lang="zh-CN" altLang="en-US" sz="2100">
              <a:latin typeface="宋体" panose="02010600030101010101" pitchFamily="2" charset="-122"/>
              <a:ea typeface="宋体" panose="02010600030101010101" pitchFamily="2" charset="-122"/>
            </a:endParaRPr>
          </a:p>
        </p:txBody>
      </p:sp>
      <p:sp>
        <p:nvSpPr>
          <p:cNvPr id="33802" name="TextBox 12"/>
          <p:cNvSpPr txBox="1"/>
          <p:nvPr>
            <p:custDataLst>
              <p:tags r:id="rId14"/>
            </p:custDataLst>
          </p:nvPr>
        </p:nvSpPr>
        <p:spPr>
          <a:xfrm>
            <a:off x="7384257" y="2986088"/>
            <a:ext cx="1354931" cy="899160"/>
          </a:xfrm>
          <a:prstGeom prst="rect">
            <a:avLst/>
          </a:prstGeom>
          <a:noFill/>
          <a:ln w="9525">
            <a:noFill/>
          </a:ln>
        </p:spPr>
        <p:txBody>
          <a:bodyPr wrap="square" lIns="68580" tIns="34290" rIns="68580" bIns="34290">
            <a:spAutoFit/>
          </a:bodyPr>
          <a:lstStyle/>
          <a:p>
            <a:pPr algn="l" fontAlgn="auto">
              <a:lnSpc>
                <a:spcPct val="150000"/>
              </a:lnSpc>
            </a:pPr>
            <a:r>
              <a:rPr lang="zh-CN" altLang="en-US" b="1">
                <a:latin typeface="宋体" panose="02010600030101010101" pitchFamily="2" charset="-122"/>
                <a:ea typeface="宋体" panose="02010600030101010101" pitchFamily="2" charset="-122"/>
              </a:rPr>
              <a:t>特点：</a:t>
            </a:r>
            <a:endParaRPr lang="en-US" altLang="zh-CN" b="1">
              <a:latin typeface="宋体" pitchFamily="2" charset="-122"/>
              <a:ea typeface="宋体" pitchFamily="2" charset="-122"/>
            </a:endParaRPr>
          </a:p>
          <a:p>
            <a:pPr algn="l" fontAlgn="auto">
              <a:lnSpc>
                <a:spcPct val="150000"/>
              </a:lnSpc>
            </a:pPr>
            <a:r>
              <a:rPr lang="zh-CN" altLang="en-US" b="1">
                <a:solidFill>
                  <a:srgbClr val="FF0000"/>
                </a:solidFill>
                <a:latin typeface="宋体" panose="02010600030101010101" pitchFamily="2" charset="-122"/>
                <a:ea typeface="宋体" panose="02010600030101010101" pitchFamily="2" charset="-122"/>
              </a:rPr>
              <a:t>一变多</a:t>
            </a:r>
            <a:r>
              <a:rPr lang="en-US" altLang="zh-CN" b="1">
                <a:solidFill>
                  <a:srgbClr val="FF0000"/>
                </a:solidFill>
                <a:latin typeface="宋体" panose="02010600030101010101" pitchFamily="2" charset="-122"/>
                <a:ea typeface="宋体" panose="02010600030101010101" pitchFamily="2" charset="-122"/>
              </a:rPr>
              <a:t>”</a:t>
            </a:r>
          </a:p>
        </p:txBody>
      </p:sp>
      <p:sp>
        <p:nvSpPr>
          <p:cNvPr id="33803" name="TextBox 13"/>
          <p:cNvSpPr txBox="1"/>
          <p:nvPr>
            <p:custDataLst>
              <p:tags r:id="rId15"/>
            </p:custDataLst>
          </p:nvPr>
        </p:nvSpPr>
        <p:spPr>
          <a:xfrm>
            <a:off x="7384257" y="2384584"/>
            <a:ext cx="1165384" cy="345281"/>
          </a:xfrm>
          <a:prstGeom prst="rect">
            <a:avLst/>
          </a:prstGeom>
          <a:noFill/>
          <a:ln w="9525">
            <a:noFill/>
          </a:ln>
        </p:spPr>
        <p:txBody>
          <a:bodyPr wrap="square" lIns="68580" tIns="34290" rIns="68580" bIns="34290">
            <a:spAutoFit/>
          </a:bodyPr>
          <a:lstStyle/>
          <a:p>
            <a:pPr algn="l"/>
            <a:r>
              <a:rPr lang="zh-CN" altLang="en-US" b="1">
                <a:latin typeface="宋体" panose="02010600030101010101" pitchFamily="2" charset="-122"/>
                <a:ea typeface="宋体" panose="02010600030101010101" pitchFamily="2" charset="-122"/>
              </a:rPr>
              <a:t>分解反应</a:t>
            </a:r>
          </a:p>
        </p:txBody>
      </p:sp>
      <p:pic>
        <p:nvPicPr>
          <p:cNvPr id="5" name="图片 4"/>
          <p:cNvPicPr>
            <a:picLocks noChangeAspect="1"/>
          </p:cNvPicPr>
          <p:nvPr>
            <p:custDataLst>
              <p:tags r:id="rId16"/>
            </p:custDataLst>
          </p:nvPr>
        </p:nvPicPr>
        <p:blipFill>
          <a:blip r:embed="rId46"/>
          <a:srcRect l="-1334" t="7455"/>
          <a:stretch>
            <a:fillRect/>
          </a:stretch>
        </p:blipFill>
        <p:spPr>
          <a:xfrm>
            <a:off x="1516856" y="1243013"/>
            <a:ext cx="938213" cy="1062514"/>
          </a:xfrm>
          <a:prstGeom prst="rect">
            <a:avLst/>
          </a:prstGeom>
        </p:spPr>
      </p:pic>
      <p:pic>
        <p:nvPicPr>
          <p:cNvPr id="9" name="图片 8" descr="QQ截图20200715221252"/>
          <p:cNvPicPr>
            <a:picLocks noChangeAspect="1"/>
          </p:cNvPicPr>
          <p:nvPr>
            <p:custDataLst>
              <p:tags r:id="rId17"/>
            </p:custDataLst>
          </p:nvPr>
        </p:nvPicPr>
        <p:blipFill>
          <a:blip r:embed="rId47"/>
          <a:srcRect l="-2286" t="21448" r="5857"/>
          <a:stretch>
            <a:fillRect/>
          </a:stretch>
        </p:blipFill>
        <p:spPr>
          <a:xfrm>
            <a:off x="3056573" y="1520666"/>
            <a:ext cx="862489" cy="785813"/>
          </a:xfrm>
          <a:prstGeom prst="rect">
            <a:avLst/>
          </a:prstGeom>
        </p:spPr>
      </p:pic>
      <p:pic>
        <p:nvPicPr>
          <p:cNvPr id="12" name="图片 44034" descr="1"/>
          <p:cNvPicPr>
            <a:picLocks noChangeAspect="1"/>
          </p:cNvPicPr>
          <p:nvPr>
            <p:custDataLst>
              <p:tags r:id="rId18"/>
            </p:custDataLst>
          </p:nvPr>
        </p:nvPicPr>
        <p:blipFill>
          <a:blip r:embed="rId48"/>
          <a:srcRect l="20151" t="9885" r="33236" b="18149"/>
          <a:stretch>
            <a:fillRect/>
          </a:stretch>
        </p:blipFill>
        <p:spPr>
          <a:xfrm>
            <a:off x="3919061" y="1520666"/>
            <a:ext cx="914400" cy="866775"/>
          </a:xfrm>
          <a:prstGeom prst="rect">
            <a:avLst/>
          </a:prstGeom>
          <a:noFill/>
          <a:ln w="9525">
            <a:noFill/>
          </a:ln>
        </p:spPr>
      </p:pic>
      <p:pic>
        <p:nvPicPr>
          <p:cNvPr id="4" name="图片 3" descr="QQ截图20200715092450"/>
          <p:cNvPicPr>
            <a:picLocks noChangeAspect="1"/>
          </p:cNvPicPr>
          <p:nvPr>
            <p:custDataLst>
              <p:tags r:id="rId19"/>
            </p:custDataLst>
          </p:nvPr>
        </p:nvPicPr>
        <p:blipFill>
          <a:blip r:embed="rId49"/>
          <a:stretch>
            <a:fillRect/>
          </a:stretch>
        </p:blipFill>
        <p:spPr>
          <a:xfrm>
            <a:off x="5209222" y="1318261"/>
            <a:ext cx="1204913" cy="1069181"/>
          </a:xfrm>
          <a:prstGeom prst="rect">
            <a:avLst/>
          </a:prstGeom>
        </p:spPr>
      </p:pic>
      <p:cxnSp>
        <p:nvCxnSpPr>
          <p:cNvPr id="10" name="直接箭头连接符 9"/>
          <p:cNvCxnSpPr/>
          <p:nvPr>
            <p:custDataLst>
              <p:tags r:id="rId20"/>
            </p:custDataLst>
          </p:nvPr>
        </p:nvCxnSpPr>
        <p:spPr>
          <a:xfrm flipH="1">
            <a:off x="2107406" y="930592"/>
            <a:ext cx="0" cy="473393"/>
          </a:xfrm>
          <a:prstGeom prst="straightConnector1">
            <a:avLst/>
          </a:prstGeom>
          <a:ln w="28575" cmpd="sng">
            <a:solidFill>
              <a:srgbClr val="00B0F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custDataLst>
              <p:tags r:id="rId21"/>
            </p:custDataLst>
          </p:nvPr>
        </p:nvCxnSpPr>
        <p:spPr>
          <a:xfrm flipH="1">
            <a:off x="5811679" y="957739"/>
            <a:ext cx="0" cy="473393"/>
          </a:xfrm>
          <a:prstGeom prst="straightConnector1">
            <a:avLst/>
          </a:prstGeom>
          <a:ln w="28575" cmpd="sng">
            <a:solidFill>
              <a:srgbClr val="00B0F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8" name="TextBox 13"/>
          <p:cNvSpPr txBox="1"/>
          <p:nvPr>
            <p:custDataLst>
              <p:tags r:id="rId22"/>
            </p:custDataLst>
          </p:nvPr>
        </p:nvSpPr>
        <p:spPr>
          <a:xfrm>
            <a:off x="2107407" y="929164"/>
            <a:ext cx="546259" cy="530066"/>
          </a:xfrm>
          <a:prstGeom prst="rect">
            <a:avLst/>
          </a:prstGeom>
          <a:noFill/>
          <a:ln w="9525">
            <a:noFill/>
          </a:ln>
        </p:spPr>
        <p:txBody>
          <a:bodyPr wrap="square" lIns="68580" tIns="34290" rIns="68580" bIns="34290">
            <a:spAutoFit/>
          </a:bodyPr>
          <a:lstStyle/>
          <a:p>
            <a:pPr algn="l"/>
            <a:r>
              <a:rPr lang="zh-CN" altLang="en-US" sz="1500" b="1">
                <a:solidFill>
                  <a:srgbClr val="00B0F0"/>
                </a:solidFill>
                <a:latin typeface="宋体" panose="02010600030101010101" pitchFamily="2" charset="-122"/>
                <a:ea typeface="宋体" panose="02010600030101010101" pitchFamily="2" charset="-122"/>
              </a:rPr>
              <a:t>制取装置</a:t>
            </a:r>
          </a:p>
        </p:txBody>
      </p:sp>
      <p:sp>
        <p:nvSpPr>
          <p:cNvPr id="20" name="TextBox 13"/>
          <p:cNvSpPr txBox="1"/>
          <p:nvPr>
            <p:custDataLst>
              <p:tags r:id="rId23"/>
            </p:custDataLst>
          </p:nvPr>
        </p:nvSpPr>
        <p:spPr>
          <a:xfrm>
            <a:off x="5811679" y="957739"/>
            <a:ext cx="546259" cy="530066"/>
          </a:xfrm>
          <a:prstGeom prst="rect">
            <a:avLst/>
          </a:prstGeom>
          <a:noFill/>
          <a:ln w="9525">
            <a:noFill/>
          </a:ln>
        </p:spPr>
        <p:txBody>
          <a:bodyPr wrap="square" lIns="68580" tIns="34290" rIns="68580" bIns="34290">
            <a:spAutoFit/>
          </a:bodyPr>
          <a:lstStyle/>
          <a:p>
            <a:pPr algn="l"/>
            <a:r>
              <a:rPr lang="zh-CN" altLang="en-US" sz="1500" b="1">
                <a:solidFill>
                  <a:srgbClr val="00B0F0"/>
                </a:solidFill>
                <a:latin typeface="宋体" panose="02010600030101010101" pitchFamily="2" charset="-122"/>
                <a:ea typeface="宋体" panose="02010600030101010101" pitchFamily="2" charset="-122"/>
              </a:rPr>
              <a:t>检验装置</a:t>
            </a:r>
          </a:p>
        </p:txBody>
      </p:sp>
      <p:grpSp>
        <p:nvGrpSpPr>
          <p:cNvPr id="29" name="组合 28"/>
          <p:cNvGrpSpPr/>
          <p:nvPr>
            <p:custDataLst>
              <p:tags r:id="rId24"/>
            </p:custDataLst>
          </p:nvPr>
        </p:nvGrpSpPr>
        <p:grpSpPr>
          <a:xfrm>
            <a:off x="3485674" y="957739"/>
            <a:ext cx="890588" cy="1207770"/>
            <a:chOff x="7319" y="2011"/>
            <a:chExt cx="1870" cy="2536"/>
          </a:xfrm>
        </p:grpSpPr>
        <p:cxnSp>
          <p:nvCxnSpPr>
            <p:cNvPr id="15" name="直接箭头连接符 14"/>
            <p:cNvCxnSpPr/>
            <p:nvPr>
              <p:custDataLst>
                <p:tags r:id="rId31"/>
              </p:custDataLst>
            </p:nvPr>
          </p:nvCxnSpPr>
          <p:spPr>
            <a:xfrm flipH="1">
              <a:off x="7324" y="2414"/>
              <a:ext cx="0" cy="994"/>
            </a:xfrm>
            <a:prstGeom prst="straightConnector1">
              <a:avLst/>
            </a:prstGeom>
            <a:ln w="28575" cmpd="sng">
              <a:solidFill>
                <a:srgbClr val="00B0F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custDataLst>
                <p:tags r:id="rId32"/>
              </p:custDataLst>
            </p:nvPr>
          </p:nvCxnSpPr>
          <p:spPr>
            <a:xfrm flipH="1">
              <a:off x="9189" y="2414"/>
              <a:ext cx="0" cy="994"/>
            </a:xfrm>
            <a:prstGeom prst="straightConnector1">
              <a:avLst/>
            </a:prstGeom>
            <a:ln w="28575" cmpd="sng">
              <a:solidFill>
                <a:srgbClr val="00B0F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9" name="TextBox 13"/>
            <p:cNvSpPr txBox="1"/>
            <p:nvPr>
              <p:custDataLst>
                <p:tags r:id="rId33"/>
              </p:custDataLst>
            </p:nvPr>
          </p:nvSpPr>
          <p:spPr>
            <a:xfrm>
              <a:off x="7655" y="2414"/>
              <a:ext cx="1147" cy="2133"/>
            </a:xfrm>
            <a:prstGeom prst="rect">
              <a:avLst/>
            </a:prstGeom>
            <a:noFill/>
            <a:ln w="9525">
              <a:noFill/>
            </a:ln>
          </p:spPr>
          <p:txBody>
            <a:bodyPr wrap="square">
              <a:spAutoFit/>
            </a:bodyPr>
            <a:lstStyle/>
            <a:p>
              <a:pPr algn="l"/>
              <a:r>
                <a:rPr lang="zh-CN" altLang="en-US" sz="1500" b="1">
                  <a:solidFill>
                    <a:srgbClr val="00B0F0"/>
                  </a:solidFill>
                  <a:latin typeface="宋体" panose="02010600030101010101" pitchFamily="2" charset="-122"/>
                  <a:ea typeface="宋体" panose="02010600030101010101" pitchFamily="2" charset="-122"/>
                </a:rPr>
                <a:t>收集装置</a:t>
              </a:r>
            </a:p>
          </p:txBody>
        </p:sp>
        <p:cxnSp>
          <p:nvCxnSpPr>
            <p:cNvPr id="21" name="直接连接符 20"/>
            <p:cNvCxnSpPr/>
            <p:nvPr>
              <p:custDataLst>
                <p:tags r:id="rId34"/>
              </p:custDataLst>
            </p:nvPr>
          </p:nvCxnSpPr>
          <p:spPr>
            <a:xfrm>
              <a:off x="7319" y="2451"/>
              <a:ext cx="1860" cy="0"/>
            </a:xfrm>
            <a:prstGeom prst="line">
              <a:avLst/>
            </a:prstGeom>
            <a:ln w="28575" cmpd="sng">
              <a:solidFill>
                <a:srgbClr val="00B0F0"/>
              </a:solidFill>
              <a:prstDash val="soli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35"/>
              </p:custDataLst>
            </p:nvPr>
          </p:nvCxnSpPr>
          <p:spPr>
            <a:xfrm flipV="1">
              <a:off x="8199" y="2011"/>
              <a:ext cx="20" cy="420"/>
            </a:xfrm>
            <a:prstGeom prst="line">
              <a:avLst/>
            </a:prstGeom>
            <a:ln w="28575" cmpd="sng">
              <a:solidFill>
                <a:srgbClr val="00B0F0"/>
              </a:solidFill>
              <a:prstDash val="solid"/>
            </a:ln>
          </p:spPr>
          <p:style>
            <a:lnRef idx="1">
              <a:schemeClr val="accent1"/>
            </a:lnRef>
            <a:fillRef idx="0">
              <a:schemeClr val="accent1"/>
            </a:fillRef>
            <a:effectRef idx="0">
              <a:schemeClr val="accent1"/>
            </a:effectRef>
            <a:fontRef idx="minor">
              <a:schemeClr val="tx1"/>
            </a:fontRef>
          </p:style>
        </p:cxnSp>
      </p:grpSp>
      <p:pic>
        <p:nvPicPr>
          <p:cNvPr id="30726" name="Picture 4" descr="t0101fa6722d46bc01d"/>
          <p:cNvPicPr>
            <a:picLocks noChangeAspect="1"/>
          </p:cNvPicPr>
          <p:nvPr>
            <p:custDataLst>
              <p:tags r:id="rId25"/>
            </p:custDataLst>
          </p:nvPr>
        </p:nvPicPr>
        <p:blipFill>
          <a:blip r:embed="rId50"/>
          <a:srcRect l="-2712" t="8341" b="17784"/>
          <a:stretch>
            <a:fillRect/>
          </a:stretch>
        </p:blipFill>
        <p:spPr>
          <a:xfrm>
            <a:off x="1840706" y="3167063"/>
            <a:ext cx="1003935" cy="952976"/>
          </a:xfrm>
          <a:prstGeom prst="rect">
            <a:avLst/>
          </a:prstGeom>
          <a:noFill/>
          <a:ln w="9525">
            <a:noFill/>
          </a:ln>
        </p:spPr>
      </p:pic>
      <p:cxnSp>
        <p:nvCxnSpPr>
          <p:cNvPr id="24" name="直接箭头连接符 23"/>
          <p:cNvCxnSpPr/>
          <p:nvPr>
            <p:custDataLst>
              <p:tags r:id="rId26"/>
            </p:custDataLst>
          </p:nvPr>
        </p:nvCxnSpPr>
        <p:spPr>
          <a:xfrm flipH="1">
            <a:off x="2197894" y="2850356"/>
            <a:ext cx="0" cy="473393"/>
          </a:xfrm>
          <a:prstGeom prst="straightConnector1">
            <a:avLst/>
          </a:prstGeom>
          <a:ln w="28575" cmpd="sng">
            <a:solidFill>
              <a:srgbClr val="00B0F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5" name="TextBox 13"/>
          <p:cNvSpPr txBox="1"/>
          <p:nvPr>
            <p:custDataLst>
              <p:tags r:id="rId27"/>
            </p:custDataLst>
          </p:nvPr>
        </p:nvSpPr>
        <p:spPr>
          <a:xfrm>
            <a:off x="2248377" y="2801303"/>
            <a:ext cx="546259" cy="530066"/>
          </a:xfrm>
          <a:prstGeom prst="rect">
            <a:avLst/>
          </a:prstGeom>
          <a:noFill/>
          <a:ln w="9525">
            <a:noFill/>
          </a:ln>
        </p:spPr>
        <p:txBody>
          <a:bodyPr wrap="square" lIns="68580" tIns="34290" rIns="68580" bIns="34290">
            <a:spAutoFit/>
          </a:bodyPr>
          <a:lstStyle/>
          <a:p>
            <a:pPr algn="l"/>
            <a:r>
              <a:rPr lang="zh-CN" altLang="en-US" sz="1500" b="1">
                <a:solidFill>
                  <a:srgbClr val="00B0F0"/>
                </a:solidFill>
                <a:latin typeface="宋体" panose="02010600030101010101" pitchFamily="2" charset="-122"/>
                <a:ea typeface="宋体" panose="02010600030101010101" pitchFamily="2" charset="-122"/>
              </a:rPr>
              <a:t>制取装置</a:t>
            </a:r>
          </a:p>
        </p:txBody>
      </p:sp>
      <p:sp>
        <p:nvSpPr>
          <p:cNvPr id="27" name="椭圆 26"/>
          <p:cNvSpPr/>
          <p:nvPr>
            <p:custDataLst>
              <p:tags r:id="rId28"/>
            </p:custDataLst>
          </p:nvPr>
        </p:nvSpPr>
        <p:spPr>
          <a:xfrm>
            <a:off x="2742724" y="2338864"/>
            <a:ext cx="1181100" cy="476250"/>
          </a:xfrm>
          <a:prstGeom prst="ellipse">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28" name="直接箭头连接符 27"/>
          <p:cNvCxnSpPr>
            <a:stCxn id="27" idx="5"/>
          </p:cNvCxnSpPr>
          <p:nvPr>
            <p:custDataLst>
              <p:tags r:id="rId29"/>
            </p:custDataLst>
          </p:nvPr>
        </p:nvCxnSpPr>
        <p:spPr>
          <a:xfrm>
            <a:off x="3750945" y="2745581"/>
            <a:ext cx="591979" cy="326708"/>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8433" name="Text Box 2"/>
          <p:cNvSpPr txBox="1"/>
          <p:nvPr>
            <p:custDataLst>
              <p:tags r:id="rId30"/>
            </p:custDataLst>
          </p:nvPr>
        </p:nvSpPr>
        <p:spPr>
          <a:xfrm>
            <a:off x="3485674" y="3072289"/>
            <a:ext cx="2809399" cy="876300"/>
          </a:xfrm>
          <a:prstGeom prst="rect">
            <a:avLst/>
          </a:prstGeom>
          <a:noFill/>
          <a:ln w="9525">
            <a:noFill/>
          </a:ln>
        </p:spPr>
        <p:txBody>
          <a:bodyPr wrap="square" lIns="68580" tIns="34290" rIns="68580" bIns="34290">
            <a:spAutoFit/>
          </a:bodyPr>
          <a:lstStyle/>
          <a:p>
            <a:pPr algn="ctr">
              <a:spcBef>
                <a:spcPct val="50000"/>
              </a:spcBef>
            </a:pPr>
            <a:r>
              <a:rPr lang="zh-CN" altLang="en-US" sz="2100" b="1">
                <a:latin typeface="宋体" panose="02010600030101010101" pitchFamily="2" charset="-122"/>
                <a:ea typeface="宋体" panose="02010600030101010101" pitchFamily="2" charset="-122"/>
              </a:rPr>
              <a:t>催化剂：</a:t>
            </a:r>
          </a:p>
          <a:p>
            <a:pPr algn="ctr">
              <a:spcBef>
                <a:spcPct val="50000"/>
              </a:spcBef>
            </a:pPr>
            <a:r>
              <a:rPr lang="en-US" altLang="zh-CN" sz="2100" b="1">
                <a:solidFill>
                  <a:srgbClr val="FF0000"/>
                </a:solidFill>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solidFill>
                  <a:srgbClr val="FF0000"/>
                </a:solidFill>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一变”</a:t>
            </a:r>
            <a:r>
              <a:rPr lang="en-US" altLang="zh-CN" sz="2100" b="1">
                <a:solidFill>
                  <a:srgbClr val="FF0000"/>
                </a:solidFill>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b="1">
                <a:solidFill>
                  <a:srgbClr val="FF0000"/>
                </a:solidFill>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二不变</a:t>
            </a:r>
            <a:r>
              <a:rPr lang="en-US" altLang="zh-CN" sz="2100" b="1">
                <a:solidFill>
                  <a:srgbClr val="FF0000"/>
                </a:solidFill>
                <a:effectLst>
                  <a:outerShdw blurRad="38100" dist="38100" dir="2700000" algn="tl">
                    <a:srgbClr val="C0C0C0"/>
                  </a:outerShdw>
                </a:effectLst>
                <a:latin typeface="宋体" panose="02010600030101010101" pitchFamily="2" charset="-122"/>
                <a:ea typeface="宋体" panose="02010600030101010101" pitchFamily="2" charset="-122"/>
                <a:cs typeface="宋体" panose="02010600030101010101" pitchFamily="2" charset="-122"/>
                <a:sym typeface="+mn-ea"/>
              </a:rPr>
              <a:t>”</a:t>
            </a:r>
          </a:p>
        </p:txBody>
      </p:sp>
    </p:spTree>
    <p:extLst>
      <p:ext uri="{BB962C8B-B14F-4D97-AF65-F5344CB8AC3E}">
        <p14:creationId xmlns:p14="http://schemas.microsoft.com/office/powerpoint/2010/main" val="27364093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nodeType="clickPar">
                      <p:stCondLst>
                        <p:cond delay="indefinite"/>
                        <p:cond evt="onBegin" delay="0">
                          <p:tn val="7"/>
                        </p:cond>
                      </p:stCondLst>
                      <p:childTnLst>
                        <p:par>
                          <p:cTn id="9" fill="hold" nodeType="after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par>
                                <p:cTn id="16" presetID="3" presetClass="entr" presetSubtype="10" fill="hold" nodeType="withEffect">
                                  <p:stCondLst>
                                    <p:cond delay="0"/>
                                  </p:stCondLst>
                                  <p:childTnLst>
                                    <p:set>
                                      <p:cBhvr>
                                        <p:cTn id="17" dur="1" fill="hold">
                                          <p:stCondLst>
                                            <p:cond delay="0"/>
                                          </p:stCondLst>
                                        </p:cTn>
                                        <p:tgtEl>
                                          <p:spTgt spid="33797"/>
                                        </p:tgtEl>
                                        <p:attrNameLst>
                                          <p:attrName>style.visibility</p:attrName>
                                        </p:attrNameLst>
                                      </p:cBhvr>
                                      <p:to>
                                        <p:strVal val="visible"/>
                                      </p:to>
                                    </p:set>
                                    <p:animEffect transition="in" filter="blinds(horizontal)">
                                      <p:cBhvr>
                                        <p:cTn id="18" dur="500"/>
                                        <p:tgtEl>
                                          <p:spTgt spid="33797"/>
                                        </p:tgtEl>
                                      </p:cBhvr>
                                    </p:animEffect>
                                  </p:childTnLst>
                                </p:cTn>
                              </p:par>
                            </p:childTnLst>
                          </p:cTn>
                        </p:par>
                      </p:childTnLst>
                    </p:cTn>
                  </p:par>
                  <p:par>
                    <p:cTn id="19" fill="hold" nodeType="clickPar">
                      <p:stCondLst>
                        <p:cond delay="indefinite"/>
                        <p:cond evt="onBegin" delay="0">
                          <p:tn val="18"/>
                        </p:cond>
                      </p:stCondLst>
                      <p:childTnLst>
                        <p:par>
                          <p:cTn id="20" fill="hold" nodeType="after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linds(horizontal)">
                                      <p:cBhvr>
                                        <p:cTn id="26" dur="500"/>
                                        <p:tgtEl>
                                          <p:spTgt spid="18"/>
                                        </p:tgtEl>
                                      </p:cBhvr>
                                    </p:animEffect>
                                  </p:childTnLst>
                                </p:cTn>
                              </p:par>
                            </p:childTnLst>
                          </p:cTn>
                        </p:par>
                      </p:childTnLst>
                    </p:cTn>
                  </p:par>
                  <p:par>
                    <p:cTn id="27" fill="hold" nodeType="clickPar">
                      <p:stCondLst>
                        <p:cond delay="indefinite"/>
                        <p:cond evt="onBegin" delay="0">
                          <p:tn val="26"/>
                        </p:cond>
                      </p:stCondLst>
                      <p:childTnLst>
                        <p:par>
                          <p:cTn id="28" fill="hold" nodeType="afterGroup">
                            <p:stCondLst>
                              <p:cond delay="0"/>
                            </p:stCondLst>
                            <p:childTnLst>
                              <p:par>
                                <p:cTn id="29" presetID="3" presetClass="entr" presetSubtype="1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linds(horizontal)">
                                      <p:cBhvr>
                                        <p:cTn id="31" dur="500"/>
                                        <p:tgtEl>
                                          <p:spTgt spid="5"/>
                                        </p:tgtEl>
                                      </p:cBhvr>
                                    </p:animEffect>
                                  </p:childTnLst>
                                </p:cTn>
                              </p:par>
                            </p:childTnLst>
                          </p:cTn>
                        </p:par>
                      </p:childTnLst>
                    </p:cTn>
                  </p:par>
                  <p:par>
                    <p:cTn id="32" fill="hold" nodeType="clickPar">
                      <p:stCondLst>
                        <p:cond delay="indefinite"/>
                        <p:cond evt="onBegin" delay="0">
                          <p:tn val="31"/>
                        </p:cond>
                      </p:stCondLst>
                      <p:childTnLst>
                        <p:par>
                          <p:cTn id="33" fill="hold" nodeType="afterGroup">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childTnLst>
                    </p:cTn>
                  </p:par>
                  <p:par>
                    <p:cTn id="37" fill="hold" nodeType="clickPar">
                      <p:stCondLst>
                        <p:cond delay="indefinite"/>
                        <p:cond evt="onBegin" delay="0">
                          <p:tn val="36"/>
                        </p:cond>
                      </p:stCondLst>
                      <p:childTnLst>
                        <p:par>
                          <p:cTn id="38" fill="hold" nodeType="afterGroup">
                            <p:stCondLst>
                              <p:cond delay="0"/>
                            </p:stCondLst>
                            <p:childTnLst>
                              <p:par>
                                <p:cTn id="39" presetID="3" presetClass="entr" presetSubtype="1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linds(horizontal)">
                                      <p:cBhvr>
                                        <p:cTn id="41" dur="500"/>
                                        <p:tgtEl>
                                          <p:spTgt spid="9"/>
                                        </p:tgtEl>
                                      </p:cBhvr>
                                    </p:animEffect>
                                  </p:childTnLst>
                                </p:cTn>
                              </p:par>
                              <p:par>
                                <p:cTn id="42" presetID="3" presetClass="entr" presetSubtype="1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blinds(horizontal)">
                                      <p:cBhvr>
                                        <p:cTn id="44" dur="500"/>
                                        <p:tgtEl>
                                          <p:spTgt spid="12"/>
                                        </p:tgtEl>
                                      </p:cBhvr>
                                    </p:animEffect>
                                  </p:childTnLst>
                                </p:cTn>
                              </p:par>
                            </p:childTnLst>
                          </p:cTn>
                        </p:par>
                      </p:childTnLst>
                    </p:cTn>
                  </p:par>
                  <p:par>
                    <p:cTn id="45" fill="hold" nodeType="clickPar">
                      <p:stCondLst>
                        <p:cond delay="indefinite"/>
                        <p:cond evt="onBegin" delay="0">
                          <p:tn val="44"/>
                        </p:cond>
                      </p:stCondLst>
                      <p:childTnLst>
                        <p:par>
                          <p:cTn id="46" fill="hold" nodeType="afterGroup">
                            <p:stCondLst>
                              <p:cond delay="0"/>
                            </p:stCondLst>
                            <p:childTnLst>
                              <p:par>
                                <p:cTn id="47" presetID="3" presetClass="entr" presetSubtype="1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blinds(horizontal)">
                                      <p:cBhvr>
                                        <p:cTn id="49" dur="500"/>
                                        <p:tgtEl>
                                          <p:spTgt spid="17"/>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linds(horizontal)">
                                      <p:cBhvr>
                                        <p:cTn id="52" dur="500"/>
                                        <p:tgtEl>
                                          <p:spTgt spid="20"/>
                                        </p:tgtEl>
                                      </p:cBhvr>
                                    </p:animEffect>
                                  </p:childTnLst>
                                </p:cTn>
                              </p:par>
                            </p:childTnLst>
                          </p:cTn>
                        </p:par>
                      </p:childTnLst>
                    </p:cTn>
                  </p:par>
                  <p:par>
                    <p:cTn id="53" fill="hold" nodeType="clickPar">
                      <p:stCondLst>
                        <p:cond delay="indefinite"/>
                        <p:cond evt="onBegin" delay="0">
                          <p:tn val="52"/>
                        </p:cond>
                      </p:stCondLst>
                      <p:childTnLst>
                        <p:par>
                          <p:cTn id="54" fill="hold" nodeType="after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blinds(horizontal)">
                                      <p:cBhvr>
                                        <p:cTn id="57" dur="500"/>
                                        <p:tgtEl>
                                          <p:spTgt spid="4"/>
                                        </p:tgtEl>
                                      </p:cBhvr>
                                    </p:animEffect>
                                  </p:childTnLst>
                                </p:cTn>
                              </p:par>
                            </p:childTnLst>
                          </p:cTn>
                        </p:par>
                      </p:childTnLst>
                    </p:cTn>
                  </p:par>
                  <p:par>
                    <p:cTn id="58" fill="hold" nodeType="clickPar">
                      <p:stCondLst>
                        <p:cond delay="indefinite"/>
                        <p:cond evt="onBegin" delay="0">
                          <p:tn val="57"/>
                        </p:cond>
                      </p:stCondLst>
                      <p:childTnLst>
                        <p:par>
                          <p:cTn id="59" fill="hold" nodeType="afterGroup">
                            <p:stCondLst>
                              <p:cond delay="0"/>
                            </p:stCondLst>
                            <p:childTnLst>
                              <p:par>
                                <p:cTn id="60" presetID="2" presetClass="entr" presetSubtype="2" fill="hold" nodeType="click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fill="hold"/>
                                        <p:tgtEl>
                                          <p:spTgt spid="7"/>
                                        </p:tgtEl>
                                        <p:attrNameLst>
                                          <p:attrName>ppt_x</p:attrName>
                                        </p:attrNameLst>
                                      </p:cBhvr>
                                      <p:tavLst>
                                        <p:tav tm="0">
                                          <p:val>
                                            <p:strVal val="1+#ppt_w/2"/>
                                          </p:val>
                                        </p:tav>
                                        <p:tav tm="100000">
                                          <p:val>
                                            <p:strVal val="#ppt_x"/>
                                          </p:val>
                                        </p:tav>
                                      </p:tavLst>
                                    </p:anim>
                                    <p:anim calcmode="lin" valueType="num">
                                      <p:cBhvr additive="base">
                                        <p:cTn id="63" dur="500" fill="hold"/>
                                        <p:tgtEl>
                                          <p:spTgt spid="7"/>
                                        </p:tgtEl>
                                        <p:attrNameLst>
                                          <p:attrName>ppt_y</p:attrName>
                                        </p:attrNameLst>
                                      </p:cBhvr>
                                      <p:tavLst>
                                        <p:tav tm="0">
                                          <p:val>
                                            <p:strVal val="#ppt_y"/>
                                          </p:val>
                                        </p:tav>
                                        <p:tav tm="100000">
                                          <p:val>
                                            <p:strVal val="#ppt_y"/>
                                          </p:val>
                                        </p:tav>
                                      </p:tavLst>
                                    </p:anim>
                                  </p:childTnLst>
                                </p:cTn>
                              </p:par>
                              <p:par>
                                <p:cTn id="64" presetID="3" presetClass="entr" presetSubtype="10" fill="hold" nodeType="with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blinds(horizontal)">
                                      <p:cBhvr>
                                        <p:cTn id="66" dur="500"/>
                                        <p:tgtEl>
                                          <p:spTgt spid="2"/>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blinds(horizontal)">
                                      <p:cBhvr>
                                        <p:cTn id="69" dur="500"/>
                                        <p:tgtEl>
                                          <p:spTgt spid="13"/>
                                        </p:tgtEl>
                                      </p:cBhvr>
                                    </p:animEffect>
                                  </p:childTnLst>
                                </p:cTn>
                              </p:par>
                            </p:childTnLst>
                          </p:cTn>
                        </p:par>
                      </p:childTnLst>
                    </p:cTn>
                  </p:par>
                  <p:par>
                    <p:cTn id="70" fill="hold" nodeType="clickPar">
                      <p:stCondLst>
                        <p:cond delay="indefinite"/>
                        <p:cond evt="onBegin" delay="0">
                          <p:tn val="69"/>
                        </p:cond>
                      </p:stCondLst>
                      <p:childTnLst>
                        <p:par>
                          <p:cTn id="71" fill="hold" nodeType="afterGroup">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blinds(horizontal)">
                                      <p:cBhvr>
                                        <p:cTn id="74" dur="500"/>
                                        <p:tgtEl>
                                          <p:spTgt spid="25"/>
                                        </p:tgtEl>
                                      </p:cBhvr>
                                    </p:animEffect>
                                  </p:childTnLst>
                                </p:cTn>
                              </p:par>
                              <p:par>
                                <p:cTn id="75" presetID="3" presetClass="entr" presetSubtype="10" fill="hold"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linds(horizontal)">
                                      <p:cBhvr>
                                        <p:cTn id="77" dur="500"/>
                                        <p:tgtEl>
                                          <p:spTgt spid="24"/>
                                        </p:tgtEl>
                                      </p:cBhvr>
                                    </p:animEffect>
                                  </p:childTnLst>
                                </p:cTn>
                              </p:par>
                            </p:childTnLst>
                          </p:cTn>
                        </p:par>
                      </p:childTnLst>
                    </p:cTn>
                  </p:par>
                  <p:par>
                    <p:cTn id="78" fill="hold" nodeType="clickPar">
                      <p:stCondLst>
                        <p:cond delay="indefinite"/>
                        <p:cond evt="onBegin" delay="0">
                          <p:tn val="77"/>
                        </p:cond>
                      </p:stCondLst>
                      <p:childTnLst>
                        <p:par>
                          <p:cTn id="79" fill="hold" nodeType="afterGroup">
                            <p:stCondLst>
                              <p:cond delay="0"/>
                            </p:stCondLst>
                            <p:childTnLst>
                              <p:par>
                                <p:cTn id="80" presetID="3" presetClass="entr" presetSubtype="10" fill="hold" nodeType="clickEffect">
                                  <p:stCondLst>
                                    <p:cond delay="0"/>
                                  </p:stCondLst>
                                  <p:childTnLst>
                                    <p:set>
                                      <p:cBhvr>
                                        <p:cTn id="81" dur="1" fill="hold">
                                          <p:stCondLst>
                                            <p:cond delay="0"/>
                                          </p:stCondLst>
                                        </p:cTn>
                                        <p:tgtEl>
                                          <p:spTgt spid="30726"/>
                                        </p:tgtEl>
                                        <p:attrNameLst>
                                          <p:attrName>style.visibility</p:attrName>
                                        </p:attrNameLst>
                                      </p:cBhvr>
                                      <p:to>
                                        <p:strVal val="visible"/>
                                      </p:to>
                                    </p:set>
                                    <p:animEffect transition="in" filter="blinds(horizontal)">
                                      <p:cBhvr>
                                        <p:cTn id="82" dur="500"/>
                                        <p:tgtEl>
                                          <p:spTgt spid="30726"/>
                                        </p:tgtEl>
                                      </p:cBhvr>
                                    </p:animEffect>
                                  </p:childTnLst>
                                </p:cTn>
                              </p:par>
                            </p:childTnLst>
                          </p:cTn>
                        </p:par>
                      </p:childTnLst>
                    </p:cTn>
                  </p:par>
                  <p:par>
                    <p:cTn id="83" fill="hold" nodeType="clickPar">
                      <p:stCondLst>
                        <p:cond delay="indefinite"/>
                        <p:cond evt="onBegin" delay="0">
                          <p:tn val="82"/>
                        </p:cond>
                      </p:stCondLst>
                      <p:childTnLst>
                        <p:par>
                          <p:cTn id="84" fill="hold" nodeType="after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blinds(horizontal)">
                                      <p:cBhvr>
                                        <p:cTn id="87" dur="500"/>
                                        <p:tgtEl>
                                          <p:spTgt spid="27"/>
                                        </p:tgtEl>
                                      </p:cBhvr>
                                    </p:animEffect>
                                  </p:childTnLst>
                                </p:cTn>
                              </p:par>
                            </p:childTnLst>
                          </p:cTn>
                        </p:par>
                      </p:childTnLst>
                    </p:cTn>
                  </p:par>
                  <p:par>
                    <p:cTn id="88" fill="hold" nodeType="clickPar">
                      <p:stCondLst>
                        <p:cond delay="indefinite"/>
                        <p:cond evt="onBegin" delay="0">
                          <p:tn val="87"/>
                        </p:cond>
                      </p:stCondLst>
                      <p:childTnLst>
                        <p:par>
                          <p:cTn id="89" fill="hold" nodeType="afterGroup">
                            <p:stCondLst>
                              <p:cond delay="0"/>
                            </p:stCondLst>
                            <p:childTnLst>
                              <p:par>
                                <p:cTn id="90" presetID="3" presetClass="entr" presetSubtype="10" fill="hold" nodeType="click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blinds(horizontal)">
                                      <p:cBhvr>
                                        <p:cTn id="92" dur="500"/>
                                        <p:tgtEl>
                                          <p:spTgt spid="28"/>
                                        </p:tgtEl>
                                      </p:cBhvr>
                                    </p:animEffect>
                                  </p:childTnLst>
                                </p:cTn>
                              </p:par>
                              <p:par>
                                <p:cTn id="93" presetID="3" presetClass="entr" presetSubtype="10" fill="hold" grpId="0" nodeType="withEffect">
                                  <p:stCondLst>
                                    <p:cond delay="0"/>
                                  </p:stCondLst>
                                  <p:childTnLst>
                                    <p:set>
                                      <p:cBhvr>
                                        <p:cTn id="94" dur="1" fill="hold">
                                          <p:stCondLst>
                                            <p:cond delay="0"/>
                                          </p:stCondLst>
                                        </p:cTn>
                                        <p:tgtEl>
                                          <p:spTgt spid="18433"/>
                                        </p:tgtEl>
                                        <p:attrNameLst>
                                          <p:attrName>style.visibility</p:attrName>
                                        </p:attrNameLst>
                                      </p:cBhvr>
                                      <p:to>
                                        <p:strVal val="visible"/>
                                      </p:to>
                                    </p:set>
                                    <p:animEffect transition="in" filter="blinds(horizontal)">
                                      <p:cBhvr>
                                        <p:cTn id="95" dur="500"/>
                                        <p:tgtEl>
                                          <p:spTgt spid="18433"/>
                                        </p:tgtEl>
                                      </p:cBhvr>
                                    </p:animEffect>
                                  </p:childTnLst>
                                </p:cTn>
                              </p:par>
                            </p:childTnLst>
                          </p:cTn>
                        </p:par>
                      </p:childTnLst>
                    </p:cTn>
                  </p:par>
                  <p:par>
                    <p:cTn id="96" fill="hold" nodeType="clickPar">
                      <p:stCondLst>
                        <p:cond delay="indefinite"/>
                        <p:cond evt="onBegin" delay="0">
                          <p:tn val="95"/>
                        </p:cond>
                      </p:stCondLst>
                      <p:childTnLst>
                        <p:par>
                          <p:cTn id="97" fill="hold" nodeType="afterGroup">
                            <p:stCondLst>
                              <p:cond delay="0"/>
                            </p:stCondLst>
                            <p:childTnLst>
                              <p:par>
                                <p:cTn id="98" presetID="3" presetClass="entr" presetSubtype="10" fill="hold" nodeType="clickEffect">
                                  <p:stCondLst>
                                    <p:cond delay="0"/>
                                  </p:stCondLst>
                                  <p:childTnLst>
                                    <p:set>
                                      <p:cBhvr>
                                        <p:cTn id="99" dur="1" fill="hold">
                                          <p:stCondLst>
                                            <p:cond delay="0"/>
                                          </p:stCondLst>
                                        </p:cTn>
                                        <p:tgtEl>
                                          <p:spTgt spid="3"/>
                                        </p:tgtEl>
                                        <p:attrNameLst>
                                          <p:attrName>style.visibility</p:attrName>
                                        </p:attrNameLst>
                                      </p:cBhvr>
                                      <p:to>
                                        <p:strVal val="visible"/>
                                      </p:to>
                                    </p:set>
                                    <p:animEffect transition="in" filter="blinds(horizontal)">
                                      <p:cBhvr>
                                        <p:cTn id="100" dur="500"/>
                                        <p:tgtEl>
                                          <p:spTgt spid="3"/>
                                        </p:tgtEl>
                                      </p:cBhvr>
                                    </p:animEffect>
                                  </p:childTnLst>
                                </p:cTn>
                              </p:par>
                              <p:par>
                                <p:cTn id="101" presetID="3" presetClass="entr" presetSubtype="10" fill="hold" nodeType="withEffect">
                                  <p:stCondLst>
                                    <p:cond delay="0"/>
                                  </p:stCondLst>
                                  <p:childTnLst>
                                    <p:set>
                                      <p:cBhvr>
                                        <p:cTn id="102" dur="1" fill="hold">
                                          <p:stCondLst>
                                            <p:cond delay="0"/>
                                          </p:stCondLst>
                                        </p:cTn>
                                        <p:tgtEl>
                                          <p:spTgt spid="33798"/>
                                        </p:tgtEl>
                                        <p:attrNameLst>
                                          <p:attrName>style.visibility</p:attrName>
                                        </p:attrNameLst>
                                      </p:cBhvr>
                                      <p:to>
                                        <p:strVal val="visible"/>
                                      </p:to>
                                    </p:set>
                                    <p:animEffect transition="in" filter="blinds(horizontal)">
                                      <p:cBhvr>
                                        <p:cTn id="103" dur="500"/>
                                        <p:tgtEl>
                                          <p:spTgt spid="33798"/>
                                        </p:tgtEl>
                                      </p:cBhvr>
                                    </p:animEffect>
                                  </p:childTnLst>
                                </p:cTn>
                              </p:par>
                              <p:par>
                                <p:cTn id="104" presetID="3" presetClass="entr" presetSubtype="10" fill="hold" grpId="0" nodeType="withEffect">
                                  <p:stCondLst>
                                    <p:cond delay="0"/>
                                  </p:stCondLst>
                                  <p:childTnLst>
                                    <p:set>
                                      <p:cBhvr>
                                        <p:cTn id="105" dur="1" fill="hold">
                                          <p:stCondLst>
                                            <p:cond delay="0"/>
                                          </p:stCondLst>
                                        </p:cTn>
                                        <p:tgtEl>
                                          <p:spTgt spid="14"/>
                                        </p:tgtEl>
                                        <p:attrNameLst>
                                          <p:attrName>style.visibility</p:attrName>
                                        </p:attrNameLst>
                                      </p:cBhvr>
                                      <p:to>
                                        <p:strVal val="visible"/>
                                      </p:to>
                                    </p:set>
                                    <p:animEffect transition="in" filter="blinds(horizontal)">
                                      <p:cBhvr>
                                        <p:cTn id="106" dur="500"/>
                                        <p:tgtEl>
                                          <p:spTgt spid="14"/>
                                        </p:tgtEl>
                                      </p:cBhvr>
                                    </p:animEffect>
                                  </p:childTnLst>
                                </p:cTn>
                              </p:par>
                            </p:childTnLst>
                          </p:cTn>
                        </p:par>
                      </p:childTnLst>
                    </p:cTn>
                  </p:par>
                  <p:par>
                    <p:cTn id="107" fill="hold" nodeType="clickPar">
                      <p:stCondLst>
                        <p:cond delay="indefinite"/>
                        <p:cond evt="onBegin" delay="0">
                          <p:tn val="106"/>
                        </p:cond>
                      </p:stCondLst>
                      <p:childTnLst>
                        <p:par>
                          <p:cTn id="108" fill="hold" nodeType="afterGroup">
                            <p:stCondLst>
                              <p:cond delay="0"/>
                            </p:stCondLst>
                            <p:childTnLst>
                              <p:par>
                                <p:cTn id="109" presetID="22" presetClass="entr" presetSubtype="1" fill="hold" nodeType="clickEffect">
                                  <p:stCondLst>
                                    <p:cond delay="0"/>
                                  </p:stCondLst>
                                  <p:childTnLst>
                                    <p:set>
                                      <p:cBhvr>
                                        <p:cTn id="110" dur="1" fill="hold">
                                          <p:stCondLst>
                                            <p:cond delay="0"/>
                                          </p:stCondLst>
                                        </p:cTn>
                                        <p:tgtEl>
                                          <p:spTgt spid="16388"/>
                                        </p:tgtEl>
                                        <p:attrNameLst>
                                          <p:attrName>style.visibility</p:attrName>
                                        </p:attrNameLst>
                                      </p:cBhvr>
                                      <p:to>
                                        <p:strVal val="visible"/>
                                      </p:to>
                                    </p:set>
                                    <p:animEffect transition="in" filter="wipe(up)">
                                      <p:cBhvr>
                                        <p:cTn id="111" dur="500"/>
                                        <p:tgtEl>
                                          <p:spTgt spid="16388"/>
                                        </p:tgtEl>
                                      </p:cBhvr>
                                    </p:animEffect>
                                  </p:childTnLst>
                                </p:cTn>
                              </p:par>
                            </p:childTnLst>
                          </p:cTn>
                        </p:par>
                      </p:childTnLst>
                    </p:cTn>
                  </p:par>
                  <p:par>
                    <p:cTn id="112" fill="hold" nodeType="clickPar">
                      <p:stCondLst>
                        <p:cond delay="indefinite"/>
                        <p:cond evt="onBegin" delay="0">
                          <p:tn val="111"/>
                        </p:cond>
                      </p:stCondLst>
                      <p:childTnLst>
                        <p:par>
                          <p:cTn id="113" fill="hold" nodeType="afterGroup">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33803"/>
                                        </p:tgtEl>
                                        <p:attrNameLst>
                                          <p:attrName>style.visibility</p:attrName>
                                        </p:attrNameLst>
                                      </p:cBhvr>
                                      <p:to>
                                        <p:strVal val="visible"/>
                                      </p:to>
                                    </p:set>
                                    <p:animEffect transition="in" filter="blinds(horizontal)">
                                      <p:cBhvr>
                                        <p:cTn id="116" dur="500"/>
                                        <p:tgtEl>
                                          <p:spTgt spid="33803"/>
                                        </p:tgtEl>
                                      </p:cBhvr>
                                    </p:animEffect>
                                  </p:childTnLst>
                                </p:cTn>
                              </p:par>
                            </p:childTnLst>
                          </p:cTn>
                        </p:par>
                      </p:childTnLst>
                    </p:cTn>
                  </p:par>
                  <p:par>
                    <p:cTn id="117" fill="hold" nodeType="clickPar">
                      <p:stCondLst>
                        <p:cond delay="indefinite"/>
                        <p:cond evt="onBegin" delay="0">
                          <p:tn val="116"/>
                        </p:cond>
                      </p:stCondLst>
                      <p:childTnLst>
                        <p:par>
                          <p:cTn id="118" fill="hold" nodeType="afterGroup">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33802"/>
                                        </p:tgtEl>
                                        <p:attrNameLst>
                                          <p:attrName>style.visibility</p:attrName>
                                        </p:attrNameLst>
                                      </p:cBhvr>
                                      <p:to>
                                        <p:strVal val="visible"/>
                                      </p:to>
                                    </p:set>
                                    <p:animEffect transition="in" filter="blinds(horizontal)">
                                      <p:cBhvr>
                                        <p:cTn id="121" dur="500"/>
                                        <p:tgtEl>
                                          <p:spTgt spid="338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11" grpId="0" animBg="1"/>
      <p:bldP spid="6" grpId="0" animBg="1"/>
      <p:bldP spid="33802" grpId="0"/>
      <p:bldP spid="33803" grpId="0"/>
      <p:bldP spid="18" grpId="0"/>
      <p:bldP spid="20" grpId="0"/>
      <p:bldP spid="25" grpId="0"/>
      <p:bldP spid="27" grpId="0" animBg="1"/>
      <p:bldP spid="1843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645795" y="79534"/>
            <a:ext cx="2007870"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rPr>
              <a:t>随堂检测</a:t>
            </a:r>
          </a:p>
        </p:txBody>
      </p:sp>
      <p:sp>
        <p:nvSpPr>
          <p:cNvPr id="107" name="文本框 106"/>
          <p:cNvSpPr txBox="1"/>
          <p:nvPr>
            <p:custDataLst>
              <p:tags r:id="rId2"/>
            </p:custDataLst>
          </p:nvPr>
        </p:nvSpPr>
        <p:spPr>
          <a:xfrm>
            <a:off x="542925" y="498158"/>
            <a:ext cx="8058150" cy="2008242"/>
          </a:xfrm>
          <a:prstGeom prst="rect">
            <a:avLst/>
          </a:prstGeom>
          <a:noFill/>
          <a:ln w="9525">
            <a:noFill/>
          </a:ln>
        </p:spPr>
        <p:txBody>
          <a:bodyPr wrap="square" lIns="68580" tIns="34290" rIns="68580" bIns="34290">
            <a:spAutoFit/>
          </a:bodyPr>
          <a:lstStyle/>
          <a:p>
            <a:pPr marL="130016" indent="-130016">
              <a:lnSpc>
                <a:spcPct val="150000"/>
              </a:lnSpc>
            </a:pPr>
            <a:r>
              <a:rPr lang="en-US" sz="2100">
                <a:latin typeface="宋体" panose="02010600030101010101" pitchFamily="2" charset="-122"/>
                <a:ea typeface="宋体" panose="02010600030101010101" pitchFamily="2" charset="-122"/>
                <a:cs typeface="宋体" panose="02010600030101010101" pitchFamily="2" charset="-122"/>
              </a:rPr>
              <a:t>1</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2019</a:t>
            </a:r>
            <a:r>
              <a:rPr lang="zh-CN" altLang="en-US" sz="2100">
                <a:latin typeface="宋体" panose="02010600030101010101" pitchFamily="2" charset="-122"/>
                <a:ea typeface="宋体" panose="02010600030101010101" pitchFamily="2" charset="-122"/>
                <a:cs typeface="宋体" panose="02010600030101010101" pitchFamily="2" charset="-122"/>
              </a:rPr>
              <a:t>秋</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广丰区期末）检验氧气的最简便方法是（　　）</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．观察颜色</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．闻气味</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．倒入澄清的石灰水</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．用带火星的木条去检验
</a:t>
            </a:r>
            <a:endParaRPr lang="zh-CN" altLang="en-US" sz="2100">
              <a:latin typeface="宋体" panose="02010600030101010101" pitchFamily="2" charset="-122"/>
              <a:cs typeface="宋体" panose="02010600030101010101" pitchFamily="2" charset="-122"/>
            </a:endParaRPr>
          </a:p>
        </p:txBody>
      </p:sp>
      <p:sp>
        <p:nvSpPr>
          <p:cNvPr id="3" name="文本框 2"/>
          <p:cNvSpPr txBox="1"/>
          <p:nvPr>
            <p:custDataLst>
              <p:tags r:id="rId3"/>
            </p:custDataLst>
          </p:nvPr>
        </p:nvSpPr>
        <p:spPr>
          <a:xfrm>
            <a:off x="542925" y="2020729"/>
            <a:ext cx="7553325" cy="2977039"/>
          </a:xfrm>
          <a:prstGeom prst="rect">
            <a:avLst/>
          </a:prstGeom>
          <a:noFill/>
          <a:ln w="9525">
            <a:noFill/>
          </a:ln>
        </p:spPr>
        <p:txBody>
          <a:bodyPr wrap="square" lIns="68580" tIns="34290" rIns="68580" bIns="34290">
            <a:spAutoFit/>
          </a:bodyPr>
          <a:lstStyle/>
          <a:p>
            <a:pPr marL="130016" indent="-130016">
              <a:lnSpc>
                <a:spcPct val="150000"/>
              </a:lnSpc>
            </a:pPr>
            <a:r>
              <a:rPr lang="en-US" sz="2100">
                <a:latin typeface="宋体" panose="02010600030101010101" pitchFamily="2" charset="-122"/>
                <a:ea typeface="宋体" panose="02010600030101010101" pitchFamily="2" charset="-122"/>
                <a:cs typeface="宋体" panose="02010600030101010101" pitchFamily="2" charset="-122"/>
              </a:rPr>
              <a:t>2</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2020•</a:t>
            </a:r>
            <a:r>
              <a:rPr lang="zh-CN" altLang="en-US" sz="2100">
                <a:latin typeface="宋体" panose="02010600030101010101" pitchFamily="2" charset="-122"/>
                <a:ea typeface="宋体" panose="02010600030101010101" pitchFamily="2" charset="-122"/>
                <a:cs typeface="宋体" panose="02010600030101010101" pitchFamily="2" charset="-122"/>
              </a:rPr>
              <a:t>石首市校级模拟）催化剂又叫触媒。下列关于催化剂的说法正确的是（　　）</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．催化剂是指只能加快化学反应速率的物质</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．化学反应如果不使用催化剂，则就不能发生</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．二氧化锰是所有反应的催化剂</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．催化剂在化学反应前后化学性质和质量都不变
</a:t>
            </a:r>
            <a:endParaRPr lang="zh-CN" altLang="en-US" sz="2100">
              <a:latin typeface="宋体" panose="02010600030101010101" pitchFamily="2" charset="-122"/>
              <a:cs typeface="宋体" panose="02010600030101010101" pitchFamily="2" charset="-122"/>
            </a:endParaRPr>
          </a:p>
        </p:txBody>
      </p:sp>
      <p:sp>
        <p:nvSpPr>
          <p:cNvPr id="9" name="Rectangle 12"/>
          <p:cNvSpPr/>
          <p:nvPr>
            <p:custDataLst>
              <p:tags r:id="rId4"/>
            </p:custDataLst>
          </p:nvPr>
        </p:nvSpPr>
        <p:spPr>
          <a:xfrm>
            <a:off x="7098982" y="671275"/>
            <a:ext cx="255519" cy="346249"/>
          </a:xfrm>
          <a:prstGeom prst="rect">
            <a:avLst/>
          </a:prstGeom>
          <a:noFill/>
          <a:ln w="9525">
            <a:noFill/>
          </a:ln>
        </p:spPr>
        <p:txBody>
          <a:bodyPr wrap="none" lIns="68580" tIns="34290" rIns="68580" bIns="34290">
            <a:spAutoFit/>
          </a:bodyPr>
          <a:lstStyle/>
          <a:p>
            <a:pPr algn="l"/>
            <a:r>
              <a:rPr lang="en-US" altLang="zh-CN" b="1">
                <a:solidFill>
                  <a:srgbClr val="FF0000"/>
                </a:solidFill>
                <a:latin typeface="宋体" panose="02010600030101010101" pitchFamily="2" charset="-122"/>
              </a:rPr>
              <a:t>D</a:t>
            </a:r>
          </a:p>
        </p:txBody>
      </p:sp>
      <p:sp>
        <p:nvSpPr>
          <p:cNvPr id="5" name="Rectangle 12"/>
          <p:cNvSpPr/>
          <p:nvPr>
            <p:custDataLst>
              <p:tags r:id="rId5"/>
            </p:custDataLst>
          </p:nvPr>
        </p:nvSpPr>
        <p:spPr>
          <a:xfrm>
            <a:off x="3193732" y="2642950"/>
            <a:ext cx="255519" cy="346249"/>
          </a:xfrm>
          <a:prstGeom prst="rect">
            <a:avLst/>
          </a:prstGeom>
          <a:noFill/>
          <a:ln w="9525">
            <a:noFill/>
          </a:ln>
        </p:spPr>
        <p:txBody>
          <a:bodyPr wrap="none" lIns="68580" tIns="34290" rIns="68580" bIns="34290">
            <a:spAutoFit/>
          </a:bodyPr>
          <a:lstStyle/>
          <a:p>
            <a:pPr algn="l"/>
            <a:r>
              <a:rPr lang="en-US" altLang="zh-CN" b="1">
                <a:solidFill>
                  <a:srgbClr val="FF0000"/>
                </a:solidFill>
                <a:latin typeface="宋体" panose="02010600030101010101" pitchFamily="2" charset="-122"/>
              </a:rPr>
              <a:t>D</a:t>
            </a:r>
          </a:p>
        </p:txBody>
      </p:sp>
    </p:spTree>
    <p:extLst>
      <p:ext uri="{BB962C8B-B14F-4D97-AF65-F5344CB8AC3E}">
        <p14:creationId xmlns:p14="http://schemas.microsoft.com/office/powerpoint/2010/main" val="25500766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645795" y="79534"/>
            <a:ext cx="2007870"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rPr>
              <a:t>随堂检测</a:t>
            </a:r>
          </a:p>
        </p:txBody>
      </p:sp>
      <p:sp>
        <p:nvSpPr>
          <p:cNvPr id="2" name="文本框 1"/>
          <p:cNvSpPr txBox="1"/>
          <p:nvPr>
            <p:custDataLst>
              <p:tags r:id="rId2"/>
            </p:custDataLst>
          </p:nvPr>
        </p:nvSpPr>
        <p:spPr>
          <a:xfrm>
            <a:off x="542925" y="544354"/>
            <a:ext cx="8058150" cy="1037749"/>
          </a:xfrm>
          <a:prstGeom prst="rect">
            <a:avLst/>
          </a:prstGeom>
          <a:noFill/>
          <a:ln w="9525">
            <a:noFill/>
          </a:ln>
        </p:spPr>
        <p:txBody>
          <a:bodyPr wrap="square" lIns="68580" tIns="34290" rIns="68580" bIns="34290">
            <a:spAutoFit/>
          </a:bodyPr>
          <a:lstStyle/>
          <a:p>
            <a:pPr marL="130016" indent="-130016">
              <a:lnSpc>
                <a:spcPct val="150000"/>
              </a:lnSpc>
            </a:pPr>
            <a:r>
              <a:rPr lang="en-US" sz="2100">
                <a:latin typeface="宋体" panose="02010600030101010101" pitchFamily="2" charset="-122"/>
                <a:ea typeface="宋体" panose="02010600030101010101" pitchFamily="2" charset="-122"/>
                <a:cs typeface="宋体" panose="02010600030101010101" pitchFamily="2" charset="-122"/>
              </a:rPr>
              <a:t>3</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2020•</a:t>
            </a:r>
            <a:r>
              <a:rPr lang="zh-CN" altLang="en-US" sz="2100">
                <a:latin typeface="宋体" panose="02010600030101010101" pitchFamily="2" charset="-122"/>
                <a:ea typeface="宋体" panose="02010600030101010101" pitchFamily="2" charset="-122"/>
                <a:cs typeface="宋体" panose="02010600030101010101" pitchFamily="2" charset="-122"/>
              </a:rPr>
              <a:t>海口模拟）实验室用高锰酸钾制取氧气的部分操作如下图所示，其中正确的是（　　）</a:t>
            </a:r>
            <a:endParaRPr lang="zh-CN" altLang="en-US" sz="2100">
              <a:latin typeface="宋体" panose="02010600030101010101" pitchFamily="2" charset="-122"/>
              <a:cs typeface="宋体" panose="02010600030101010101" pitchFamily="2" charset="-122"/>
            </a:endParaRPr>
          </a:p>
        </p:txBody>
      </p:sp>
      <p:pic>
        <p:nvPicPr>
          <p:cNvPr id="3" name="图片 2" descr="QQ截图20200718081427"/>
          <p:cNvPicPr>
            <a:picLocks noChangeAspect="1"/>
          </p:cNvPicPr>
          <p:nvPr>
            <p:custDataLst>
              <p:tags r:id="rId3"/>
            </p:custDataLst>
          </p:nvPr>
        </p:nvPicPr>
        <p:blipFill>
          <a:blip r:embed="rId6"/>
          <a:stretch>
            <a:fillRect/>
          </a:stretch>
        </p:blipFill>
        <p:spPr>
          <a:xfrm>
            <a:off x="1077277" y="1658302"/>
            <a:ext cx="6102668" cy="3056573"/>
          </a:xfrm>
          <a:prstGeom prst="rect">
            <a:avLst/>
          </a:prstGeom>
        </p:spPr>
      </p:pic>
      <p:sp>
        <p:nvSpPr>
          <p:cNvPr id="5" name="Rectangle 12"/>
          <p:cNvSpPr/>
          <p:nvPr>
            <p:custDataLst>
              <p:tags r:id="rId4"/>
            </p:custDataLst>
          </p:nvPr>
        </p:nvSpPr>
        <p:spPr>
          <a:xfrm>
            <a:off x="3784282" y="1166575"/>
            <a:ext cx="255519" cy="346249"/>
          </a:xfrm>
          <a:prstGeom prst="rect">
            <a:avLst/>
          </a:prstGeom>
          <a:noFill/>
          <a:ln w="9525">
            <a:noFill/>
          </a:ln>
        </p:spPr>
        <p:txBody>
          <a:bodyPr wrap="none" lIns="68580" tIns="34290" rIns="68580" bIns="34290">
            <a:spAutoFit/>
          </a:bodyPr>
          <a:lstStyle/>
          <a:p>
            <a:pPr algn="l"/>
            <a:r>
              <a:rPr lang="en-US" altLang="zh-CN" b="1">
                <a:solidFill>
                  <a:srgbClr val="FF0000"/>
                </a:solidFill>
                <a:latin typeface="宋体" panose="02010600030101010101" pitchFamily="2" charset="-122"/>
              </a:rPr>
              <a:t>B</a:t>
            </a:r>
          </a:p>
        </p:txBody>
      </p:sp>
    </p:spTree>
    <p:extLst>
      <p:ext uri="{BB962C8B-B14F-4D97-AF65-F5344CB8AC3E}">
        <p14:creationId xmlns:p14="http://schemas.microsoft.com/office/powerpoint/2010/main" val="13180209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645795" y="79534"/>
            <a:ext cx="2007870"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rPr>
              <a:t>随堂检测</a:t>
            </a:r>
          </a:p>
        </p:txBody>
      </p:sp>
      <p:sp>
        <p:nvSpPr>
          <p:cNvPr id="107" name="文本框 106"/>
          <p:cNvSpPr txBox="1"/>
          <p:nvPr>
            <p:custDataLst>
              <p:tags r:id="rId2"/>
            </p:custDataLst>
          </p:nvPr>
        </p:nvSpPr>
        <p:spPr>
          <a:xfrm>
            <a:off x="523875" y="554832"/>
            <a:ext cx="8077200" cy="2492990"/>
          </a:xfrm>
          <a:prstGeom prst="rect">
            <a:avLst/>
          </a:prstGeom>
          <a:noFill/>
          <a:ln w="9525">
            <a:noFill/>
          </a:ln>
        </p:spPr>
        <p:txBody>
          <a:bodyPr wrap="square" lIns="68580" tIns="34290" rIns="68580" bIns="34290">
            <a:spAutoFit/>
          </a:bodyPr>
          <a:lstStyle/>
          <a:p>
            <a:pPr marL="130016" indent="-130016">
              <a:lnSpc>
                <a:spcPct val="150000"/>
              </a:lnSpc>
            </a:pPr>
            <a:r>
              <a:rPr lang="en-US" sz="2100">
                <a:latin typeface="宋体" panose="02010600030101010101" pitchFamily="2" charset="-122"/>
                <a:ea typeface="宋体" panose="02010600030101010101" pitchFamily="2" charset="-122"/>
                <a:cs typeface="宋体" panose="02010600030101010101" pitchFamily="2" charset="-122"/>
              </a:rPr>
              <a:t>4</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2020•</a:t>
            </a:r>
            <a:r>
              <a:rPr lang="zh-CN" altLang="en-US" sz="2100">
                <a:latin typeface="宋体" panose="02010600030101010101" pitchFamily="2" charset="-122"/>
                <a:ea typeface="宋体" panose="02010600030101010101" pitchFamily="2" charset="-122"/>
                <a:cs typeface="宋体" panose="02010600030101010101" pitchFamily="2" charset="-122"/>
              </a:rPr>
              <a:t>广东模拟）用氯酸钾制氧气时，错把高锰酸钾当二氧化锰加入，其结果是（　　）</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．生成的氧气的质量不变</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．生成的氧气质量增加</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．速率不变</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．高锰酸钾是这个反应的催化剂
</a:t>
            </a:r>
            <a:endParaRPr lang="zh-CN" altLang="en-US" sz="2100">
              <a:latin typeface="宋体" panose="02010600030101010101" pitchFamily="2" charset="-122"/>
              <a:cs typeface="宋体" panose="02010600030101010101" pitchFamily="2" charset="-122"/>
            </a:endParaRPr>
          </a:p>
        </p:txBody>
      </p:sp>
      <p:sp>
        <p:nvSpPr>
          <p:cNvPr id="2" name="文本框 1"/>
          <p:cNvSpPr txBox="1"/>
          <p:nvPr>
            <p:custDataLst>
              <p:tags r:id="rId3"/>
            </p:custDataLst>
          </p:nvPr>
        </p:nvSpPr>
        <p:spPr>
          <a:xfrm>
            <a:off x="523875" y="2562226"/>
            <a:ext cx="8077200" cy="2008242"/>
          </a:xfrm>
          <a:prstGeom prst="rect">
            <a:avLst/>
          </a:prstGeom>
          <a:noFill/>
          <a:ln w="9525">
            <a:noFill/>
          </a:ln>
        </p:spPr>
        <p:txBody>
          <a:bodyPr wrap="square" lIns="68580" tIns="34290" rIns="68580" bIns="34290">
            <a:spAutoFit/>
          </a:bodyPr>
          <a:lstStyle/>
          <a:p>
            <a:pPr marL="130016" indent="-130016">
              <a:lnSpc>
                <a:spcPct val="150000"/>
              </a:lnSpc>
            </a:pPr>
            <a:r>
              <a:rPr lang="en-US" sz="2100">
                <a:latin typeface="宋体" panose="02010600030101010101" pitchFamily="2" charset="-122"/>
                <a:ea typeface="宋体" panose="02010600030101010101" pitchFamily="2" charset="-122"/>
                <a:cs typeface="宋体" panose="02010600030101010101" pitchFamily="2" charset="-122"/>
              </a:rPr>
              <a:t>5</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2019</a:t>
            </a:r>
            <a:r>
              <a:rPr lang="zh-CN" altLang="en-US" sz="2100">
                <a:latin typeface="宋体" panose="02010600030101010101" pitchFamily="2" charset="-122"/>
                <a:ea typeface="宋体" panose="02010600030101010101" pitchFamily="2" charset="-122"/>
                <a:cs typeface="宋体" panose="02010600030101010101" pitchFamily="2" charset="-122"/>
              </a:rPr>
              <a:t>秋</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芮城县期末）下列属于分解反应的是（　　）</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．蒸发食盐水得食盐</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．分离液态空气得氧气</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．过氧化氢分解制取氧气</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．蜡烛燃烧生成水和二氧化碳
</a:t>
            </a:r>
            <a:endParaRPr lang="zh-CN" altLang="en-US" sz="2100">
              <a:latin typeface="宋体" panose="02010600030101010101" pitchFamily="2" charset="-122"/>
              <a:cs typeface="宋体" panose="02010600030101010101" pitchFamily="2" charset="-122"/>
            </a:endParaRPr>
          </a:p>
        </p:txBody>
      </p:sp>
      <p:sp>
        <p:nvSpPr>
          <p:cNvPr id="5" name="Rectangle 12"/>
          <p:cNvSpPr/>
          <p:nvPr>
            <p:custDataLst>
              <p:tags r:id="rId4"/>
            </p:custDataLst>
          </p:nvPr>
        </p:nvSpPr>
        <p:spPr>
          <a:xfrm>
            <a:off x="3212782" y="1138000"/>
            <a:ext cx="255519" cy="346249"/>
          </a:xfrm>
          <a:prstGeom prst="rect">
            <a:avLst/>
          </a:prstGeom>
          <a:noFill/>
          <a:ln w="9525">
            <a:noFill/>
          </a:ln>
        </p:spPr>
        <p:txBody>
          <a:bodyPr wrap="none" lIns="68580" tIns="34290" rIns="68580" bIns="34290">
            <a:spAutoFit/>
          </a:bodyPr>
          <a:lstStyle/>
          <a:p>
            <a:pPr algn="l"/>
            <a:r>
              <a:rPr lang="en-US" altLang="zh-CN" b="1">
                <a:solidFill>
                  <a:srgbClr val="FF0000"/>
                </a:solidFill>
                <a:latin typeface="宋体" panose="02010600030101010101" pitchFamily="2" charset="-122"/>
              </a:rPr>
              <a:t>B</a:t>
            </a:r>
          </a:p>
        </p:txBody>
      </p:sp>
      <p:sp>
        <p:nvSpPr>
          <p:cNvPr id="3" name="Rectangle 12"/>
          <p:cNvSpPr/>
          <p:nvPr>
            <p:custDataLst>
              <p:tags r:id="rId5"/>
            </p:custDataLst>
          </p:nvPr>
        </p:nvSpPr>
        <p:spPr>
          <a:xfrm>
            <a:off x="6841807" y="2709625"/>
            <a:ext cx="255519" cy="346249"/>
          </a:xfrm>
          <a:prstGeom prst="rect">
            <a:avLst/>
          </a:prstGeom>
          <a:noFill/>
          <a:ln w="9525">
            <a:noFill/>
          </a:ln>
        </p:spPr>
        <p:txBody>
          <a:bodyPr wrap="none" lIns="68580" tIns="34290" rIns="68580" bIns="34290">
            <a:spAutoFit/>
          </a:bodyPr>
          <a:lstStyle/>
          <a:p>
            <a:pPr algn="l"/>
            <a:r>
              <a:rPr lang="en-US" altLang="zh-CN" b="1">
                <a:solidFill>
                  <a:srgbClr val="FF0000"/>
                </a:solidFill>
                <a:latin typeface="宋体" panose="02010600030101010101" pitchFamily="2" charset="-122"/>
              </a:rPr>
              <a:t>C</a:t>
            </a:r>
          </a:p>
        </p:txBody>
      </p:sp>
    </p:spTree>
    <p:extLst>
      <p:ext uri="{BB962C8B-B14F-4D97-AF65-F5344CB8AC3E}">
        <p14:creationId xmlns:p14="http://schemas.microsoft.com/office/powerpoint/2010/main" val="31849306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645795" y="79534"/>
            <a:ext cx="2007870"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rPr>
              <a:t>随堂检测</a:t>
            </a:r>
          </a:p>
        </p:txBody>
      </p:sp>
      <p:sp>
        <p:nvSpPr>
          <p:cNvPr id="108" name="文本框 107"/>
          <p:cNvSpPr txBox="1"/>
          <p:nvPr>
            <p:custDataLst>
              <p:tags r:id="rId2"/>
            </p:custDataLst>
          </p:nvPr>
        </p:nvSpPr>
        <p:spPr>
          <a:xfrm>
            <a:off x="533400" y="563880"/>
            <a:ext cx="8001000" cy="1037749"/>
          </a:xfrm>
          <a:prstGeom prst="rect">
            <a:avLst/>
          </a:prstGeom>
          <a:noFill/>
          <a:ln w="9525">
            <a:noFill/>
          </a:ln>
        </p:spPr>
        <p:txBody>
          <a:bodyPr wrap="square" lIns="68580" tIns="34290" rIns="68580" bIns="34290">
            <a:spAutoFit/>
          </a:bodyPr>
          <a:lstStyle/>
          <a:p>
            <a:pPr marL="130016" indent="-130016">
              <a:lnSpc>
                <a:spcPct val="150000"/>
              </a:lnSpc>
            </a:pPr>
            <a:r>
              <a:rPr lang="en-US" sz="2100">
                <a:latin typeface="宋体" panose="02010600030101010101" pitchFamily="2" charset="-122"/>
                <a:ea typeface="宋体" panose="02010600030101010101" pitchFamily="2" charset="-122"/>
              </a:rPr>
              <a:t>6</a:t>
            </a:r>
            <a:r>
              <a:rPr lang="zh-CN" altLang="en-US" sz="2100">
                <a:ea typeface="宋体" panose="02010600030101010101" pitchFamily="2" charset="-122"/>
              </a:rPr>
              <a:t>．实验室有如下图所示的仪器装置。某同学准备利用这些装置及相关的试剂制取氧气。</a:t>
            </a:r>
            <a:endParaRPr lang="zh-CN" altLang="en-US" sz="2100"/>
          </a:p>
        </p:txBody>
      </p:sp>
      <p:pic>
        <p:nvPicPr>
          <p:cNvPr id="2" name="图片 1"/>
          <p:cNvPicPr/>
          <p:nvPr>
            <p:custDataLst>
              <p:tags r:id="rId3"/>
            </p:custDataLst>
          </p:nvPr>
        </p:nvPicPr>
        <p:blipFill>
          <a:blip r:embed="rId7"/>
          <a:stretch>
            <a:fillRect/>
          </a:stretch>
        </p:blipFill>
        <p:spPr>
          <a:xfrm>
            <a:off x="4067175" y="1188721"/>
            <a:ext cx="4467225" cy="1680686"/>
          </a:xfrm>
          <a:prstGeom prst="rect">
            <a:avLst/>
          </a:prstGeom>
          <a:noFill/>
          <a:ln w="9525">
            <a:noFill/>
          </a:ln>
        </p:spPr>
      </p:pic>
      <p:sp>
        <p:nvSpPr>
          <p:cNvPr id="109" name="文本框 108"/>
          <p:cNvSpPr txBox="1"/>
          <p:nvPr>
            <p:custDataLst>
              <p:tags r:id="rId4"/>
            </p:custDataLst>
          </p:nvPr>
        </p:nvSpPr>
        <p:spPr>
          <a:xfrm>
            <a:off x="533400" y="1974533"/>
            <a:ext cx="8001000" cy="2492990"/>
          </a:xfrm>
          <a:prstGeom prst="rect">
            <a:avLst/>
          </a:prstGeom>
          <a:noFill/>
          <a:ln w="9525">
            <a:noFill/>
          </a:ln>
        </p:spPr>
        <p:txBody>
          <a:bodyPr wrap="square" lIns="68580" tIns="34290" rIns="68580" bIns="34290">
            <a:spAutoFit/>
          </a:bodyPr>
          <a:lstStyle/>
          <a:p>
            <a:pPr>
              <a:lnSpc>
                <a:spcPct val="150000"/>
              </a:lnSpc>
            </a:pPr>
            <a:r>
              <a:rPr lang="zh-CN" altLang="en-US" sz="2100">
                <a:latin typeface="宋体" panose="02010600030101010101" pitchFamily="2" charset="-122"/>
                <a:ea typeface="宋体" panose="02010600030101010101" pitchFamily="2" charset="-122"/>
                <a:cs typeface="宋体" panose="02010600030101010101" pitchFamily="2" charset="-122"/>
              </a:rPr>
              <a:t>下列说法正确的是（　　）</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．用高锰酸钾制取氧气时可以选用</a:t>
            </a:r>
            <a:r>
              <a:rPr lang="en-US" altLang="zh-CN" sz="2100">
                <a:latin typeface="宋体" panose="02010600030101010101" pitchFamily="2" charset="-122"/>
                <a:ea typeface="宋体" panose="02010600030101010101" pitchFamily="2" charset="-122"/>
                <a:cs typeface="宋体" panose="02010600030101010101" pitchFamily="2" charset="-122"/>
              </a:rPr>
              <a:t>Ⅰ</a:t>
            </a:r>
            <a:r>
              <a:rPr lang="zh-CN" altLang="en-US" sz="2100">
                <a:latin typeface="宋体" panose="02010600030101010101" pitchFamily="2" charset="-122"/>
                <a:ea typeface="宋体" panose="02010600030101010101" pitchFamily="2" charset="-122"/>
                <a:cs typeface="宋体" panose="02010600030101010101" pitchFamily="2" charset="-122"/>
              </a:rPr>
              <a:t>作发生装置</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．用过氧化氢溶液制取氧气时可用</a:t>
            </a:r>
            <a:r>
              <a:rPr lang="en-US" altLang="zh-CN" sz="2100">
                <a:latin typeface="宋体" panose="02010600030101010101" pitchFamily="2" charset="-122"/>
                <a:ea typeface="宋体" panose="02010600030101010101" pitchFamily="2" charset="-122"/>
                <a:cs typeface="宋体" panose="02010600030101010101" pitchFamily="2" charset="-122"/>
              </a:rPr>
              <a:t>Ⅱ</a:t>
            </a:r>
            <a:r>
              <a:rPr lang="zh-CN" altLang="en-US" sz="2100">
                <a:latin typeface="宋体" panose="02010600030101010101" pitchFamily="2" charset="-122"/>
                <a:ea typeface="宋体" panose="02010600030101010101" pitchFamily="2" charset="-122"/>
                <a:cs typeface="宋体" panose="02010600030101010101" pitchFamily="2" charset="-122"/>
              </a:rPr>
              <a:t>作发生装置</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．可以选用</a:t>
            </a:r>
            <a:r>
              <a:rPr lang="en-US" altLang="zh-CN" sz="2100">
                <a:latin typeface="宋体" panose="02010600030101010101" pitchFamily="2" charset="-122"/>
                <a:ea typeface="宋体" panose="02010600030101010101" pitchFamily="2" charset="-122"/>
                <a:cs typeface="宋体" panose="02010600030101010101" pitchFamily="2" charset="-122"/>
              </a:rPr>
              <a:t>Ⅳ</a:t>
            </a:r>
            <a:r>
              <a:rPr lang="zh-CN" altLang="en-US" sz="2100">
                <a:latin typeface="宋体" panose="02010600030101010101" pitchFamily="2" charset="-122"/>
                <a:ea typeface="宋体" panose="02010600030101010101" pitchFamily="2" charset="-122"/>
                <a:cs typeface="宋体" panose="02010600030101010101" pitchFamily="2" charset="-122"/>
              </a:rPr>
              <a:t>来收集氧气</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．用</a:t>
            </a:r>
            <a:r>
              <a:rPr lang="en-US" altLang="zh-CN" sz="2100">
                <a:latin typeface="宋体" panose="02010600030101010101" pitchFamily="2" charset="-122"/>
                <a:ea typeface="宋体" panose="02010600030101010101" pitchFamily="2" charset="-122"/>
                <a:cs typeface="宋体" panose="02010600030101010101" pitchFamily="2" charset="-122"/>
              </a:rPr>
              <a:t>Ⅴ</a:t>
            </a:r>
            <a:r>
              <a:rPr lang="zh-CN" altLang="en-US" sz="2100">
                <a:latin typeface="宋体" panose="02010600030101010101" pitchFamily="2" charset="-122"/>
                <a:ea typeface="宋体" panose="02010600030101010101" pitchFamily="2" charset="-122"/>
                <a:cs typeface="宋体" panose="02010600030101010101" pitchFamily="2" charset="-122"/>
              </a:rPr>
              <a:t>收集氧气时，应从导管</a:t>
            </a: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通入氧气
</a:t>
            </a:r>
            <a:endParaRPr lang="zh-CN" altLang="en-US" sz="2100">
              <a:latin typeface="宋体" panose="02010600030101010101" pitchFamily="2" charset="-122"/>
              <a:cs typeface="宋体" panose="02010600030101010101" pitchFamily="2" charset="-122"/>
            </a:endParaRPr>
          </a:p>
        </p:txBody>
      </p:sp>
      <p:sp>
        <p:nvSpPr>
          <p:cNvPr id="5" name="Rectangle 12"/>
          <p:cNvSpPr/>
          <p:nvPr>
            <p:custDataLst>
              <p:tags r:id="rId5"/>
            </p:custDataLst>
          </p:nvPr>
        </p:nvSpPr>
        <p:spPr>
          <a:xfrm>
            <a:off x="3117532" y="2585800"/>
            <a:ext cx="255519" cy="346249"/>
          </a:xfrm>
          <a:prstGeom prst="rect">
            <a:avLst/>
          </a:prstGeom>
          <a:noFill/>
          <a:ln w="9525">
            <a:noFill/>
          </a:ln>
        </p:spPr>
        <p:txBody>
          <a:bodyPr wrap="none" lIns="68580" tIns="34290" rIns="68580" bIns="34290">
            <a:spAutoFit/>
          </a:bodyPr>
          <a:lstStyle/>
          <a:p>
            <a:pPr algn="l"/>
            <a:r>
              <a:rPr lang="en-US" altLang="zh-CN" b="1">
                <a:solidFill>
                  <a:srgbClr val="FF0000"/>
                </a:solidFill>
                <a:latin typeface="宋体" panose="02010600030101010101" pitchFamily="2" charset="-122"/>
              </a:rPr>
              <a:t>B</a:t>
            </a:r>
          </a:p>
        </p:txBody>
      </p:sp>
    </p:spTree>
    <p:extLst>
      <p:ext uri="{BB962C8B-B14F-4D97-AF65-F5344CB8AC3E}">
        <p14:creationId xmlns:p14="http://schemas.microsoft.com/office/powerpoint/2010/main" val="16718504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645795" y="79534"/>
            <a:ext cx="2007870"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rPr>
              <a:t>随堂检测</a:t>
            </a:r>
          </a:p>
        </p:txBody>
      </p:sp>
      <p:sp>
        <p:nvSpPr>
          <p:cNvPr id="107" name="文本框 106"/>
          <p:cNvSpPr txBox="1"/>
          <p:nvPr>
            <p:custDataLst>
              <p:tags r:id="rId2"/>
            </p:custDataLst>
          </p:nvPr>
        </p:nvSpPr>
        <p:spPr>
          <a:xfrm>
            <a:off x="571500" y="583407"/>
            <a:ext cx="7905750" cy="1037749"/>
          </a:xfrm>
          <a:prstGeom prst="rect">
            <a:avLst/>
          </a:prstGeom>
          <a:noFill/>
          <a:ln w="9525">
            <a:noFill/>
          </a:ln>
        </p:spPr>
        <p:txBody>
          <a:bodyPr wrap="square" lIns="68580" tIns="34290" rIns="68580" bIns="34290">
            <a:spAutoFit/>
          </a:bodyPr>
          <a:lstStyle/>
          <a:p>
            <a:pPr marL="130016" indent="-130016">
              <a:lnSpc>
                <a:spcPct val="150000"/>
              </a:lnSpc>
            </a:pPr>
            <a:r>
              <a:rPr lang="en-US" sz="2100">
                <a:latin typeface="宋体" panose="02010600030101010101" pitchFamily="2" charset="-122"/>
                <a:ea typeface="宋体" panose="02010600030101010101" pitchFamily="2" charset="-122"/>
                <a:cs typeface="宋体" panose="02010600030101010101" pitchFamily="2" charset="-122"/>
              </a:rPr>
              <a:t>7</a:t>
            </a:r>
            <a:r>
              <a:rPr lang="zh-CN" altLang="en-US" sz="2100">
                <a:latin typeface="宋体" panose="02010600030101010101" pitchFamily="2" charset="-122"/>
                <a:ea typeface="宋体" panose="02010600030101010101" pitchFamily="2" charset="-122"/>
                <a:cs typeface="宋体" panose="02010600030101010101" pitchFamily="2" charset="-122"/>
              </a:rPr>
              <a:t>．（</a:t>
            </a:r>
            <a:r>
              <a:rPr lang="en-US" altLang="zh-CN" sz="2100">
                <a:latin typeface="宋体" panose="02010600030101010101" pitchFamily="2" charset="-122"/>
                <a:ea typeface="宋体" panose="02010600030101010101" pitchFamily="2" charset="-122"/>
                <a:cs typeface="宋体" panose="02010600030101010101" pitchFamily="2" charset="-122"/>
              </a:rPr>
              <a:t>2019</a:t>
            </a:r>
            <a:r>
              <a:rPr lang="zh-CN" altLang="en-US" sz="2100">
                <a:latin typeface="宋体" panose="02010600030101010101" pitchFamily="2" charset="-122"/>
                <a:ea typeface="宋体" panose="02010600030101010101" pitchFamily="2" charset="-122"/>
                <a:cs typeface="宋体" panose="02010600030101010101" pitchFamily="2" charset="-122"/>
              </a:rPr>
              <a:t>秋</a:t>
            </a:r>
            <a:r>
              <a:rPr lang="en-US" altLang="zh-CN" sz="2100">
                <a:latin typeface="宋体" panose="02010600030101010101" pitchFamily="2" charset="-122"/>
                <a:ea typeface="宋体" panose="02010600030101010101" pitchFamily="2" charset="-122"/>
                <a:cs typeface="宋体" panose="02010600030101010101" pitchFamily="2" charset="-122"/>
              </a:rPr>
              <a:t>•</a:t>
            </a:r>
            <a:r>
              <a:rPr lang="zh-CN" altLang="en-US" sz="2100">
                <a:latin typeface="宋体" panose="02010600030101010101" pitchFamily="2" charset="-122"/>
                <a:ea typeface="宋体" panose="02010600030101010101" pitchFamily="2" charset="-122"/>
                <a:cs typeface="宋体" panose="02010600030101010101" pitchFamily="2" charset="-122"/>
              </a:rPr>
              <a:t>乌苏市月考）如图所示的装置中，收集氧气时可选用（　　）</a:t>
            </a:r>
            <a:endParaRPr lang="zh-CN" altLang="en-US" sz="2100">
              <a:latin typeface="宋体" panose="02010600030101010101" pitchFamily="2" charset="-122"/>
              <a:cs typeface="宋体" panose="02010600030101010101" pitchFamily="2" charset="-122"/>
            </a:endParaRPr>
          </a:p>
        </p:txBody>
      </p:sp>
      <p:pic>
        <p:nvPicPr>
          <p:cNvPr id="2" name="图片 1"/>
          <p:cNvPicPr/>
          <p:nvPr>
            <p:custDataLst>
              <p:tags r:id="rId3"/>
            </p:custDataLst>
          </p:nvPr>
        </p:nvPicPr>
        <p:blipFill>
          <a:blip r:embed="rId12"/>
          <a:stretch>
            <a:fillRect/>
          </a:stretch>
        </p:blipFill>
        <p:spPr>
          <a:xfrm>
            <a:off x="4914901" y="1249204"/>
            <a:ext cx="3562826" cy="1335881"/>
          </a:xfrm>
          <a:prstGeom prst="rect">
            <a:avLst/>
          </a:prstGeom>
          <a:noFill/>
          <a:ln w="9525">
            <a:noFill/>
          </a:ln>
        </p:spPr>
      </p:pic>
      <p:sp>
        <p:nvSpPr>
          <p:cNvPr id="108" name="文本框 107"/>
          <p:cNvSpPr txBox="1"/>
          <p:nvPr>
            <p:custDataLst>
              <p:tags r:id="rId4"/>
            </p:custDataLst>
          </p:nvPr>
        </p:nvSpPr>
        <p:spPr>
          <a:xfrm>
            <a:off x="885825" y="1621155"/>
            <a:ext cx="3685699" cy="1523494"/>
          </a:xfrm>
          <a:prstGeom prst="rect">
            <a:avLst/>
          </a:prstGeom>
          <a:noFill/>
          <a:ln w="9525">
            <a:noFill/>
          </a:ln>
        </p:spPr>
        <p:txBody>
          <a:bodyPr wrap="square" lIns="68580" tIns="34290" rIns="68580" bIns="34290">
            <a:spAutoFit/>
          </a:bodyPr>
          <a:lstStyle/>
          <a:p>
            <a:pPr>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rPr>
              <a:t>A</a:t>
            </a:r>
            <a:r>
              <a:rPr lang="zh-CN" altLang="en-US" sz="2100">
                <a:latin typeface="宋体" panose="02010600030101010101" pitchFamily="2" charset="-122"/>
                <a:ea typeface="宋体" panose="02010600030101010101" pitchFamily="2" charset="-122"/>
                <a:cs typeface="宋体" panose="02010600030101010101" pitchFamily="2" charset="-122"/>
              </a:rPr>
              <a:t>．①和②</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B</a:t>
            </a:r>
            <a:r>
              <a:rPr lang="zh-CN" altLang="en-US" sz="2100">
                <a:latin typeface="宋体" panose="02010600030101010101" pitchFamily="2" charset="-122"/>
                <a:ea typeface="宋体" panose="02010600030101010101" pitchFamily="2" charset="-122"/>
                <a:cs typeface="宋体" panose="02010600030101010101" pitchFamily="2" charset="-122"/>
              </a:rPr>
              <a:t>．②和③</a:t>
            </a:r>
            <a:r>
              <a:rPr lang="en-US" sz="2100">
                <a:latin typeface="宋体" panose="02010600030101010101" pitchFamily="2" charset="-122"/>
                <a:ea typeface="宋体" panose="02010600030101010101" pitchFamily="2" charset="-122"/>
                <a:cs typeface="宋体" panose="02010600030101010101" pitchFamily="2" charset="-122"/>
              </a:rPr>
              <a:t>	</a:t>
            </a:r>
          </a:p>
          <a:p>
            <a:pPr>
              <a:lnSpc>
                <a:spcPct val="150000"/>
              </a:lnSpc>
            </a:pPr>
            <a:r>
              <a:rPr lang="en-US" altLang="zh-CN" sz="2100">
                <a:latin typeface="宋体" panose="02010600030101010101" pitchFamily="2" charset="-122"/>
                <a:ea typeface="宋体" panose="02010600030101010101" pitchFamily="2" charset="-122"/>
                <a:cs typeface="宋体" panose="02010600030101010101" pitchFamily="2" charset="-122"/>
              </a:rPr>
              <a:t>C</a:t>
            </a:r>
            <a:r>
              <a:rPr lang="zh-CN" altLang="en-US" sz="2100">
                <a:latin typeface="宋体" panose="02010600030101010101" pitchFamily="2" charset="-122"/>
                <a:ea typeface="宋体" panose="02010600030101010101" pitchFamily="2" charset="-122"/>
                <a:cs typeface="宋体" panose="02010600030101010101" pitchFamily="2" charset="-122"/>
              </a:rPr>
              <a:t>．①和④</a:t>
            </a:r>
            <a:r>
              <a:rPr lang="en-US" sz="2100">
                <a:latin typeface="宋体" panose="02010600030101010101" pitchFamily="2" charset="-122"/>
                <a:ea typeface="宋体" panose="02010600030101010101" pitchFamily="2" charset="-122"/>
                <a:cs typeface="宋体" panose="02010600030101010101" pitchFamily="2" charset="-122"/>
              </a:rPr>
              <a:t>	   </a:t>
            </a:r>
            <a:r>
              <a:rPr lang="en-US" altLang="zh-CN" sz="2100">
                <a:latin typeface="宋体" panose="02010600030101010101" pitchFamily="2" charset="-122"/>
                <a:ea typeface="宋体" panose="02010600030101010101" pitchFamily="2" charset="-122"/>
                <a:cs typeface="宋体" panose="02010600030101010101" pitchFamily="2" charset="-122"/>
              </a:rPr>
              <a:t>D</a:t>
            </a:r>
            <a:r>
              <a:rPr lang="zh-CN" altLang="en-US" sz="2100">
                <a:latin typeface="宋体" panose="02010600030101010101" pitchFamily="2" charset="-122"/>
                <a:ea typeface="宋体" panose="02010600030101010101" pitchFamily="2" charset="-122"/>
                <a:cs typeface="宋体" panose="02010600030101010101" pitchFamily="2" charset="-122"/>
              </a:rPr>
              <a:t>．①和⑤</a:t>
            </a:r>
            <a:endParaRPr lang="zh-CN" altLang="en-US" sz="2100">
              <a:latin typeface="宋体" panose="02010600030101010101" pitchFamily="2" charset="-122"/>
              <a:cs typeface="宋体" panose="02010600030101010101" pitchFamily="2" charset="-122"/>
            </a:endParaRPr>
          </a:p>
        </p:txBody>
      </p:sp>
      <p:sp>
        <p:nvSpPr>
          <p:cNvPr id="5" name="Rectangle 12"/>
          <p:cNvSpPr/>
          <p:nvPr>
            <p:custDataLst>
              <p:tags r:id="rId5"/>
            </p:custDataLst>
          </p:nvPr>
        </p:nvSpPr>
        <p:spPr>
          <a:xfrm>
            <a:off x="1231582" y="1176100"/>
            <a:ext cx="255519" cy="346249"/>
          </a:xfrm>
          <a:prstGeom prst="rect">
            <a:avLst/>
          </a:prstGeom>
          <a:noFill/>
          <a:ln w="9525">
            <a:noFill/>
          </a:ln>
        </p:spPr>
        <p:txBody>
          <a:bodyPr wrap="none" lIns="68580" tIns="34290" rIns="68580" bIns="34290">
            <a:spAutoFit/>
          </a:bodyPr>
          <a:lstStyle/>
          <a:p>
            <a:pPr algn="l"/>
            <a:r>
              <a:rPr lang="en-US" altLang="zh-CN" b="1">
                <a:solidFill>
                  <a:srgbClr val="FF0000"/>
                </a:solidFill>
                <a:latin typeface="宋体" panose="02010600030101010101" pitchFamily="2" charset="-122"/>
              </a:rPr>
              <a:t>D</a:t>
            </a:r>
          </a:p>
        </p:txBody>
      </p:sp>
      <p:sp>
        <p:nvSpPr>
          <p:cNvPr id="3" name="文本框 2"/>
          <p:cNvSpPr txBox="1"/>
          <p:nvPr>
            <p:custDataLst>
              <p:tags r:id="rId6"/>
            </p:custDataLst>
          </p:nvPr>
        </p:nvSpPr>
        <p:spPr>
          <a:xfrm>
            <a:off x="571500" y="2658904"/>
            <a:ext cx="7831455" cy="2007394"/>
          </a:xfrm>
          <a:prstGeom prst="rect">
            <a:avLst/>
          </a:prstGeom>
          <a:noFill/>
        </p:spPr>
        <p:txBody>
          <a:bodyPr wrap="square" lIns="68580" tIns="34290" rIns="68580" bIns="34290" rtlCol="0" anchor="t">
            <a:spAutoFit/>
          </a:bodyPr>
          <a:lstStyle/>
          <a:p>
            <a:pPr fontAlgn="auto">
              <a:lnSpc>
                <a:spcPct val="150000"/>
              </a:lnSpc>
            </a:pPr>
            <a:r>
              <a:rPr lang="en-US" sz="2100" dirty="0">
                <a:latin typeface="宋体" panose="02010600030101010101" pitchFamily="2" charset="-122"/>
                <a:ea typeface="宋体" panose="02010600030101010101" pitchFamily="2" charset="-122"/>
                <a:cs typeface="宋体" panose="02010600030101010101" pitchFamily="2" charset="-122"/>
                <a:sym typeface="+mn-ea"/>
              </a:rPr>
              <a:t>8</a:t>
            </a:r>
            <a:r>
              <a:rPr lang="zh-CN" altLang="en-US" sz="2100" dirty="0">
                <a:latin typeface="宋体" panose="02010600030101010101" pitchFamily="2" charset="-122"/>
                <a:ea typeface="宋体" panose="02010600030101010101" pitchFamily="2" charset="-122"/>
                <a:cs typeface="宋体" panose="02010600030101010101" pitchFamily="2" charset="-122"/>
                <a:sym typeface="+mn-ea"/>
              </a:rPr>
              <a:t>．如图所示是实验室用高锰酸钾制取氧气的实验装置。回答下列问题。（</a:t>
            </a:r>
            <a:r>
              <a:rPr lang="en-US" altLang="zh-CN" sz="2100" dirty="0">
                <a:latin typeface="宋体" panose="02010600030101010101" pitchFamily="2" charset="-122"/>
                <a:ea typeface="宋体" panose="02010600030101010101" pitchFamily="2" charset="-122"/>
                <a:cs typeface="宋体" panose="02010600030101010101" pitchFamily="2" charset="-122"/>
                <a:sym typeface="+mn-ea"/>
              </a:rPr>
              <a:t>1</a:t>
            </a:r>
            <a:r>
              <a:rPr lang="zh-CN" altLang="en-US" sz="2100" dirty="0">
                <a:latin typeface="宋体" panose="02010600030101010101" pitchFamily="2" charset="-122"/>
                <a:ea typeface="宋体" panose="02010600030101010101" pitchFamily="2" charset="-122"/>
                <a:cs typeface="宋体" panose="02010600030101010101" pitchFamily="2" charset="-122"/>
                <a:sym typeface="+mn-ea"/>
              </a:rPr>
              <a:t>）指出仪器的名称：</a:t>
            </a:r>
            <a:r>
              <a:rPr lang="en-US" altLang="zh-CN" sz="2100" dirty="0">
                <a:latin typeface="宋体" panose="02010600030101010101" pitchFamily="2" charset="-122"/>
                <a:ea typeface="宋体" panose="02010600030101010101" pitchFamily="2" charset="-122"/>
                <a:cs typeface="宋体" panose="02010600030101010101" pitchFamily="2" charset="-122"/>
                <a:sym typeface="+mn-ea"/>
              </a:rPr>
              <a:t>A</a:t>
            </a:r>
            <a:r>
              <a:rPr lang="zh-CN" altLang="en-US" sz="2100"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u="sng" dirty="0">
                <a:latin typeface="宋体" panose="02010600030101010101" pitchFamily="2" charset="-122"/>
                <a:ea typeface="宋体" panose="02010600030101010101" pitchFamily="2" charset="-122"/>
                <a:cs typeface="宋体" panose="02010600030101010101" pitchFamily="2" charset="-122"/>
                <a:sym typeface="+mn-ea"/>
              </a:rPr>
              <a:t>　</a:t>
            </a:r>
            <a:r>
              <a:rPr lang="en-US" sz="2100" u="sng"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100" u="sng"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100" dirty="0">
                <a:latin typeface="宋体" panose="02010600030101010101" pitchFamily="2" charset="-122"/>
                <a:ea typeface="宋体" panose="02010600030101010101" pitchFamily="2" charset="-122"/>
                <a:cs typeface="宋体" panose="02010600030101010101" pitchFamily="2" charset="-122"/>
                <a:sym typeface="+mn-ea"/>
              </a:rPr>
              <a:t>，
</a:t>
            </a:r>
          </a:p>
          <a:p>
            <a:pPr fontAlgn="auto">
              <a:lnSpc>
                <a:spcPct val="150000"/>
              </a:lnSpc>
            </a:pPr>
            <a:r>
              <a:rPr lang="en-US" altLang="zh-CN" sz="2100" dirty="0">
                <a:latin typeface="宋体" panose="02010600030101010101" pitchFamily="2" charset="-122"/>
                <a:ea typeface="宋体" panose="02010600030101010101" pitchFamily="2" charset="-122"/>
                <a:cs typeface="宋体" panose="02010600030101010101" pitchFamily="2" charset="-122"/>
                <a:sym typeface="+mn-ea"/>
              </a:rPr>
              <a:t>B</a:t>
            </a:r>
            <a:r>
              <a:rPr lang="zh-CN" altLang="en-US" sz="2100"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u="sng" dirty="0">
                <a:latin typeface="宋体" panose="02010600030101010101" pitchFamily="2" charset="-122"/>
                <a:ea typeface="宋体" panose="02010600030101010101" pitchFamily="2" charset="-122"/>
                <a:cs typeface="宋体" panose="02010600030101010101" pitchFamily="2" charset="-122"/>
                <a:sym typeface="+mn-ea"/>
              </a:rPr>
              <a:t>　</a:t>
            </a:r>
            <a:r>
              <a:rPr lang="en-US" sz="2100" u="sng"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100" u="sng"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100"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sz="2100" dirty="0">
                <a:latin typeface="宋体" panose="02010600030101010101" pitchFamily="2" charset="-122"/>
                <a:ea typeface="宋体" panose="02010600030101010101" pitchFamily="2" charset="-122"/>
                <a:cs typeface="宋体" panose="02010600030101010101" pitchFamily="2" charset="-122"/>
                <a:sym typeface="+mn-ea"/>
              </a:rPr>
              <a:t>C</a:t>
            </a:r>
            <a:r>
              <a:rPr lang="zh-CN" altLang="en-US" sz="2100"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sz="2100" u="sng" dirty="0">
                <a:latin typeface="宋体" panose="02010600030101010101" pitchFamily="2" charset="-122"/>
                <a:ea typeface="宋体" panose="02010600030101010101" pitchFamily="2" charset="-122"/>
                <a:cs typeface="宋体" panose="02010600030101010101" pitchFamily="2" charset="-122"/>
                <a:sym typeface="+mn-ea"/>
              </a:rPr>
              <a:t>　</a:t>
            </a:r>
            <a:r>
              <a:rPr lang="en-US" sz="2100" u="sng"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100" u="sng"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100" dirty="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100" dirty="0">
              <a:latin typeface="宋体" panose="02010600030101010101" pitchFamily="2" charset="-122"/>
              <a:cs typeface="宋体" panose="02010600030101010101" pitchFamily="2" charset="-122"/>
            </a:endParaRPr>
          </a:p>
        </p:txBody>
      </p:sp>
      <p:pic>
        <p:nvPicPr>
          <p:cNvPr id="6" name="图片 5"/>
          <p:cNvPicPr/>
          <p:nvPr>
            <p:custDataLst>
              <p:tags r:id="rId7"/>
            </p:custDataLst>
          </p:nvPr>
        </p:nvPicPr>
        <p:blipFill>
          <a:blip r:embed="rId13"/>
          <a:stretch>
            <a:fillRect/>
          </a:stretch>
        </p:blipFill>
        <p:spPr>
          <a:xfrm>
            <a:off x="6200775" y="3382804"/>
            <a:ext cx="1835468" cy="1390174"/>
          </a:xfrm>
          <a:prstGeom prst="rect">
            <a:avLst/>
          </a:prstGeom>
          <a:noFill/>
          <a:ln w="9525">
            <a:noFill/>
          </a:ln>
        </p:spPr>
      </p:pic>
      <p:sp>
        <p:nvSpPr>
          <p:cNvPr id="7" name="文本框 6"/>
          <p:cNvSpPr txBox="1"/>
          <p:nvPr>
            <p:custDataLst>
              <p:tags r:id="rId8"/>
            </p:custDataLst>
          </p:nvPr>
        </p:nvSpPr>
        <p:spPr>
          <a:xfrm>
            <a:off x="4562667" y="3310348"/>
            <a:ext cx="835806" cy="346249"/>
          </a:xfrm>
          <a:prstGeom prst="rect">
            <a:avLst/>
          </a:prstGeom>
          <a:noFill/>
        </p:spPr>
        <p:txBody>
          <a:bodyPr wrap="none" lIns="68580" tIns="34290" rIns="68580" bIns="34290" rtlCol="0" anchor="t">
            <a:spAutoFit/>
          </a:bodyPr>
          <a:lstStyle/>
          <a:p>
            <a:r>
              <a:rPr lang="zh-CN" altLang="en-US" b="1">
                <a:solidFill>
                  <a:srgbClr val="FF0000"/>
                </a:solidFill>
                <a:ea typeface="宋体" panose="02010600030101010101" pitchFamily="2" charset="-122"/>
                <a:sym typeface="+mn-ea"/>
              </a:rPr>
              <a:t>酒精灯</a:t>
            </a:r>
          </a:p>
        </p:txBody>
      </p:sp>
      <p:sp>
        <p:nvSpPr>
          <p:cNvPr id="8" name="文本框 7"/>
          <p:cNvSpPr txBox="1"/>
          <p:nvPr>
            <p:custDataLst>
              <p:tags r:id="rId9"/>
            </p:custDataLst>
          </p:nvPr>
        </p:nvSpPr>
        <p:spPr>
          <a:xfrm>
            <a:off x="1116806" y="4214813"/>
            <a:ext cx="603370" cy="346249"/>
          </a:xfrm>
          <a:prstGeom prst="rect">
            <a:avLst/>
          </a:prstGeom>
          <a:noFill/>
        </p:spPr>
        <p:txBody>
          <a:bodyPr wrap="none" lIns="68580" tIns="34290" rIns="68580" bIns="34290" rtlCol="0" anchor="t">
            <a:spAutoFit/>
          </a:bodyPr>
          <a:lstStyle/>
          <a:p>
            <a:r>
              <a:rPr lang="zh-CN" altLang="en-US" b="1">
                <a:solidFill>
                  <a:srgbClr val="FF0000"/>
                </a:solidFill>
                <a:ea typeface="宋体" panose="02010600030101010101" pitchFamily="2" charset="-122"/>
                <a:sym typeface="+mn-ea"/>
              </a:rPr>
              <a:t>水槽</a:t>
            </a:r>
          </a:p>
        </p:txBody>
      </p:sp>
      <p:sp>
        <p:nvSpPr>
          <p:cNvPr id="9" name="文本框 8"/>
          <p:cNvSpPr txBox="1"/>
          <p:nvPr>
            <p:custDataLst>
              <p:tags r:id="rId10"/>
            </p:custDataLst>
          </p:nvPr>
        </p:nvSpPr>
        <p:spPr>
          <a:xfrm>
            <a:off x="2826068" y="4214813"/>
            <a:ext cx="603370" cy="346249"/>
          </a:xfrm>
          <a:prstGeom prst="rect">
            <a:avLst/>
          </a:prstGeom>
          <a:noFill/>
        </p:spPr>
        <p:txBody>
          <a:bodyPr wrap="none" lIns="68580" tIns="34290" rIns="68580" bIns="34290" rtlCol="0" anchor="t">
            <a:spAutoFit/>
          </a:bodyPr>
          <a:lstStyle/>
          <a:p>
            <a:r>
              <a:rPr lang="zh-CN" altLang="en-US" b="1">
                <a:solidFill>
                  <a:srgbClr val="FF0000"/>
                </a:solidFill>
                <a:ea typeface="宋体" panose="02010600030101010101" pitchFamily="2" charset="-122"/>
                <a:sym typeface="+mn-ea"/>
              </a:rPr>
              <a:t>试管</a:t>
            </a:r>
          </a:p>
        </p:txBody>
      </p:sp>
    </p:spTree>
    <p:extLst>
      <p:ext uri="{BB962C8B-B14F-4D97-AF65-F5344CB8AC3E}">
        <p14:creationId xmlns:p14="http://schemas.microsoft.com/office/powerpoint/2010/main" val="16362202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645795" y="79534"/>
            <a:ext cx="2007870" cy="345281"/>
          </a:xfrm>
          <a:prstGeom prst="rect">
            <a:avLst/>
          </a:prstGeom>
          <a:noFill/>
        </p:spPr>
        <p:txBody>
          <a:bodyPr wrap="square" lIns="68580" tIns="34290" rIns="68580" bIns="34290" rtlCol="0">
            <a:spAutoFit/>
          </a:bodyPr>
          <a:lstStyle/>
          <a:p>
            <a:r>
              <a:rPr lang="zh-CN" altLang="en-US" b="1">
                <a:latin typeface="宋体" panose="02010600030101010101" pitchFamily="2" charset="-122"/>
                <a:ea typeface="宋体" panose="02010600030101010101" pitchFamily="2" charset="-122"/>
              </a:rPr>
              <a:t>随堂检测</a:t>
            </a:r>
          </a:p>
        </p:txBody>
      </p:sp>
      <p:sp>
        <p:nvSpPr>
          <p:cNvPr id="109" name="文本框 108"/>
          <p:cNvSpPr txBox="1"/>
          <p:nvPr>
            <p:custDataLst>
              <p:tags r:id="rId2"/>
            </p:custDataLst>
          </p:nvPr>
        </p:nvSpPr>
        <p:spPr>
          <a:xfrm>
            <a:off x="295275" y="488157"/>
            <a:ext cx="8686800" cy="3808735"/>
          </a:xfrm>
          <a:prstGeom prst="rect">
            <a:avLst/>
          </a:prstGeom>
          <a:noFill/>
          <a:ln w="9525">
            <a:noFill/>
          </a:ln>
        </p:spPr>
        <p:txBody>
          <a:bodyPr wrap="square" lIns="68580" tIns="34290" rIns="68580" bIns="34290">
            <a:spAutoFit/>
          </a:bodyPr>
          <a:lstStyle/>
          <a:p>
            <a:pPr marL="130016" indent="-130016">
              <a:lnSpc>
                <a:spcPct val="150000"/>
              </a:lnSpc>
            </a:pPr>
            <a:r>
              <a:rPr lang="zh-CN" altLang="en-US" dirty="0">
                <a:ea typeface="宋体" panose="02010600030101010101" pitchFamily="2" charset="-122"/>
                <a:sym typeface="+mn-ea"/>
              </a:rPr>
              <a:t>（</a:t>
            </a:r>
            <a:r>
              <a:rPr lang="en-US" altLang="zh-CN" dirty="0">
                <a:ea typeface="宋体" panose="02010600030101010101" pitchFamily="2" charset="-122"/>
                <a:sym typeface="+mn-ea"/>
              </a:rPr>
              <a:t>2</a:t>
            </a:r>
            <a:r>
              <a:rPr lang="zh-CN" altLang="en-US" dirty="0">
                <a:ea typeface="宋体" panose="02010600030101010101" pitchFamily="2" charset="-122"/>
                <a:sym typeface="+mn-ea"/>
              </a:rPr>
              <a:t>）加热高锰酸钾制取氧气时，试管口要放棉花，是为了</a:t>
            </a:r>
            <a:r>
              <a:rPr lang="en-US" u="sng" dirty="0">
                <a:latin typeface="宋体" panose="02010600030101010101" pitchFamily="2" charset="-122"/>
                <a:ea typeface="宋体" panose="02010600030101010101" pitchFamily="2" charset="-122"/>
                <a:sym typeface="+mn-ea"/>
              </a:rPr>
              <a:t>                     </a:t>
            </a:r>
            <a:r>
              <a:rPr lang="zh-CN" altLang="en-US" u="sng" dirty="0">
                <a:ea typeface="宋体" panose="02010600030101010101" pitchFamily="2" charset="-122"/>
                <a:sym typeface="+mn-ea"/>
              </a:rPr>
              <a:t>　</a:t>
            </a:r>
            <a:r>
              <a:rPr lang="zh-CN" altLang="en-US" dirty="0">
                <a:ea typeface="宋体" panose="02010600030101010101" pitchFamily="2" charset="-122"/>
                <a:sym typeface="+mn-ea"/>
              </a:rPr>
              <a:t>。</a:t>
            </a:r>
          </a:p>
          <a:p>
            <a:pPr marL="130016" indent="-130016">
              <a:lnSpc>
                <a:spcPct val="150000"/>
              </a:lnSpc>
            </a:pPr>
            <a:r>
              <a:rPr lang="zh-CN" altLang="en-US" dirty="0">
                <a:ea typeface="宋体" panose="02010600030101010101" pitchFamily="2" charset="-122"/>
              </a:rPr>
              <a:t>（</a:t>
            </a:r>
            <a:r>
              <a:rPr lang="en-US" altLang="zh-CN" dirty="0">
                <a:ea typeface="宋体" panose="02010600030101010101" pitchFamily="2" charset="-122"/>
              </a:rPr>
              <a:t>3</a:t>
            </a:r>
            <a:r>
              <a:rPr lang="zh-CN" altLang="en-US" dirty="0">
                <a:ea typeface="宋体" panose="02010600030101010101" pitchFamily="2" charset="-122"/>
              </a:rPr>
              <a:t>）加热时试管口应略微向</a:t>
            </a:r>
            <a:r>
              <a:rPr lang="zh-CN" altLang="en-US" u="sng" dirty="0">
                <a:ea typeface="宋体" panose="02010600030101010101" pitchFamily="2" charset="-122"/>
              </a:rPr>
              <a:t>　</a:t>
            </a:r>
            <a:r>
              <a:rPr lang="en-US" u="sng" dirty="0">
                <a:latin typeface="宋体" panose="02010600030101010101" pitchFamily="2" charset="-122"/>
                <a:ea typeface="宋体" panose="02010600030101010101" pitchFamily="2" charset="-122"/>
              </a:rPr>
              <a:t>   </a:t>
            </a:r>
            <a:r>
              <a:rPr lang="zh-CN" altLang="en-US" dirty="0">
                <a:ea typeface="宋体" panose="02010600030101010101" pitchFamily="2" charset="-122"/>
              </a:rPr>
              <a:t>（填“上”或“下”）倾斜，原因是</a:t>
            </a:r>
            <a:r>
              <a:rPr lang="zh-CN" altLang="en-US" u="sng" dirty="0">
                <a:ea typeface="宋体" panose="02010600030101010101" pitchFamily="2" charset="-122"/>
              </a:rPr>
              <a:t>　</a:t>
            </a:r>
            <a:r>
              <a:rPr lang="en-US" u="sng" dirty="0">
                <a:latin typeface="宋体" panose="02010600030101010101" pitchFamily="2" charset="-122"/>
                <a:ea typeface="宋体" panose="02010600030101010101" pitchFamily="2" charset="-122"/>
              </a:rPr>
              <a:t>         </a:t>
            </a:r>
            <a:r>
              <a:rPr lang="zh-CN" altLang="en-US" u="sng" dirty="0">
                <a:ea typeface="宋体" panose="02010600030101010101" pitchFamily="2" charset="-122"/>
              </a:rPr>
              <a:t>　                                                                      </a:t>
            </a:r>
            <a:r>
              <a:rPr lang="zh-CN" altLang="en-US" dirty="0">
                <a:ea typeface="宋体" panose="02010600030101010101" pitchFamily="2" charset="-122"/>
              </a:rPr>
              <a:t>。（</a:t>
            </a:r>
            <a:r>
              <a:rPr lang="en-US" altLang="zh-CN" dirty="0">
                <a:ea typeface="宋体" panose="02010600030101010101" pitchFamily="2" charset="-122"/>
              </a:rPr>
              <a:t>4</a:t>
            </a:r>
            <a:r>
              <a:rPr lang="zh-CN" altLang="en-US" dirty="0">
                <a:ea typeface="宋体" panose="02010600030101010101" pitchFamily="2" charset="-122"/>
              </a:rPr>
              <a:t>）观察到水槽中导管口气泡</a:t>
            </a:r>
            <a:r>
              <a:rPr lang="zh-CN" altLang="en-US" u="sng" dirty="0">
                <a:ea typeface="宋体" panose="02010600030101010101" pitchFamily="2" charset="-122"/>
              </a:rPr>
              <a:t>　</a:t>
            </a:r>
            <a:r>
              <a:rPr lang="en-US" u="sng" dirty="0">
                <a:latin typeface="宋体" panose="02010600030101010101" pitchFamily="2" charset="-122"/>
                <a:ea typeface="宋体" panose="02010600030101010101" pitchFamily="2" charset="-122"/>
              </a:rPr>
              <a:t>         </a:t>
            </a:r>
            <a:r>
              <a:rPr lang="zh-CN" altLang="en-US" u="sng" dirty="0">
                <a:ea typeface="宋体" panose="02010600030101010101" pitchFamily="2" charset="-122"/>
              </a:rPr>
              <a:t>　</a:t>
            </a:r>
            <a:r>
              <a:rPr lang="zh-CN" altLang="en-US" dirty="0">
                <a:ea typeface="宋体" panose="02010600030101010101" pitchFamily="2" charset="-122"/>
              </a:rPr>
              <a:t>时开始收集氧气，当集气瓶中的水被排出，瓶口有</a:t>
            </a:r>
            <a:r>
              <a:rPr lang="zh-CN" altLang="en-US" u="sng" dirty="0">
                <a:ea typeface="宋体" panose="02010600030101010101" pitchFamily="2" charset="-122"/>
              </a:rPr>
              <a:t>　</a:t>
            </a:r>
            <a:r>
              <a:rPr lang="en-US" u="sng" dirty="0">
                <a:latin typeface="宋体" panose="02010600030101010101" pitchFamily="2" charset="-122"/>
                <a:ea typeface="宋体" panose="02010600030101010101" pitchFamily="2" charset="-122"/>
              </a:rPr>
              <a:t>       </a:t>
            </a:r>
            <a:r>
              <a:rPr lang="zh-CN" altLang="en-US" u="sng" dirty="0">
                <a:ea typeface="宋体" panose="02010600030101010101" pitchFamily="2" charset="-122"/>
              </a:rPr>
              <a:t>　</a:t>
            </a:r>
            <a:r>
              <a:rPr lang="zh-CN" altLang="en-US" dirty="0">
                <a:ea typeface="宋体" panose="02010600030101010101" pitchFamily="2" charset="-122"/>
              </a:rPr>
              <a:t>冒出时，表明集气瓶内氧气已集满，在水下用玻璃片盖好集气瓶，取出，并</a:t>
            </a:r>
            <a:r>
              <a:rPr lang="zh-CN" altLang="en-US" u="sng" dirty="0">
                <a:ea typeface="宋体" panose="02010600030101010101" pitchFamily="2" charset="-122"/>
              </a:rPr>
              <a:t>　</a:t>
            </a:r>
            <a:r>
              <a:rPr lang="en-US" u="sng" dirty="0">
                <a:latin typeface="宋体" panose="02010600030101010101" pitchFamily="2" charset="-122"/>
                <a:ea typeface="宋体" panose="02010600030101010101" pitchFamily="2" charset="-122"/>
              </a:rPr>
              <a:t>   </a:t>
            </a:r>
            <a:r>
              <a:rPr lang="zh-CN" altLang="en-US" u="sng" dirty="0">
                <a:ea typeface="宋体" panose="02010600030101010101" pitchFamily="2" charset="-122"/>
              </a:rPr>
              <a:t>　</a:t>
            </a:r>
            <a:r>
              <a:rPr lang="zh-CN" altLang="en-US" dirty="0">
                <a:ea typeface="宋体" panose="02010600030101010101" pitchFamily="2" charset="-122"/>
              </a:rPr>
              <a:t>（填“倒”或“正”）放在桌面上。氧气能用排水法收集的原因是</a:t>
            </a:r>
            <a:r>
              <a:rPr lang="zh-CN" altLang="en-US" u="sng" dirty="0">
                <a:ea typeface="宋体" panose="02010600030101010101" pitchFamily="2" charset="-122"/>
              </a:rPr>
              <a:t>　</a:t>
            </a:r>
            <a:r>
              <a:rPr lang="en-US" u="sng" dirty="0">
                <a:latin typeface="宋体" panose="02010600030101010101" pitchFamily="2" charset="-122"/>
                <a:ea typeface="宋体" panose="02010600030101010101" pitchFamily="2" charset="-122"/>
              </a:rPr>
              <a:t>                     </a:t>
            </a:r>
            <a:r>
              <a:rPr lang="zh-CN" altLang="en-US" u="sng" dirty="0">
                <a:ea typeface="宋体" panose="02010600030101010101" pitchFamily="2" charset="-122"/>
              </a:rPr>
              <a:t>　</a:t>
            </a:r>
            <a:r>
              <a:rPr lang="zh-CN" altLang="en-US" dirty="0">
                <a:ea typeface="宋体" panose="02010600030101010101" pitchFamily="2" charset="-122"/>
              </a:rPr>
              <a:t>。（</a:t>
            </a:r>
            <a:r>
              <a:rPr lang="en-US" altLang="zh-CN" dirty="0">
                <a:ea typeface="宋体" panose="02010600030101010101" pitchFamily="2" charset="-122"/>
              </a:rPr>
              <a:t>5</a:t>
            </a:r>
            <a:r>
              <a:rPr lang="zh-CN" altLang="en-US" dirty="0">
                <a:ea typeface="宋体" panose="02010600030101010101" pitchFamily="2" charset="-122"/>
              </a:rPr>
              <a:t>）停止加热时要先把导管移出水面再熄灭酒精灯，这是为了</a:t>
            </a:r>
            <a:r>
              <a:rPr lang="zh-CN" altLang="en-US" u="sng" dirty="0">
                <a:ea typeface="宋体" panose="02010600030101010101" pitchFamily="2" charset="-122"/>
              </a:rPr>
              <a:t> </a:t>
            </a:r>
            <a:r>
              <a:rPr lang="en-US" u="sng" dirty="0">
                <a:latin typeface="宋体" panose="02010600030101010101" pitchFamily="2" charset="-122"/>
                <a:ea typeface="宋体" panose="02010600030101010101" pitchFamily="2" charset="-122"/>
              </a:rPr>
              <a:t>               </a:t>
            </a:r>
            <a:r>
              <a:rPr lang="zh-CN" altLang="en-US" u="sng" dirty="0">
                <a:ea typeface="宋体" panose="02010600030101010101" pitchFamily="2" charset="-122"/>
              </a:rPr>
              <a:t>　</a:t>
            </a:r>
            <a:r>
              <a:rPr lang="zh-CN" altLang="en-US" dirty="0">
                <a:ea typeface="宋体" panose="02010600030101010101" pitchFamily="2" charset="-122"/>
              </a:rPr>
              <a:t>。
</a:t>
            </a:r>
            <a:endParaRPr lang="zh-CN" altLang="en-US" dirty="0"/>
          </a:p>
        </p:txBody>
      </p:sp>
      <p:sp>
        <p:nvSpPr>
          <p:cNvPr id="6" name="文本框 5"/>
          <p:cNvSpPr txBox="1"/>
          <p:nvPr>
            <p:custDataLst>
              <p:tags r:id="rId3"/>
            </p:custDataLst>
          </p:nvPr>
        </p:nvSpPr>
        <p:spPr>
          <a:xfrm>
            <a:off x="6090285" y="488157"/>
            <a:ext cx="2927725" cy="346249"/>
          </a:xfrm>
          <a:prstGeom prst="rect">
            <a:avLst/>
          </a:prstGeom>
          <a:noFill/>
        </p:spPr>
        <p:txBody>
          <a:bodyPr wrap="none" lIns="68580" tIns="34290" rIns="68580" bIns="34290" rtlCol="0" anchor="t">
            <a:spAutoFit/>
          </a:bodyPr>
          <a:lstStyle/>
          <a:p>
            <a:r>
              <a:rPr lang="zh-CN" altLang="en-US" b="1">
                <a:solidFill>
                  <a:srgbClr val="FF0000"/>
                </a:solidFill>
                <a:ea typeface="宋体" panose="02010600030101010101" pitchFamily="2" charset="-122"/>
                <a:sym typeface="+mn-ea"/>
              </a:rPr>
              <a:t>防止高锰酸钾粉末进入导管</a:t>
            </a:r>
          </a:p>
        </p:txBody>
      </p:sp>
      <p:sp>
        <p:nvSpPr>
          <p:cNvPr id="7" name="文本框 6"/>
          <p:cNvSpPr txBox="1"/>
          <p:nvPr>
            <p:custDataLst>
              <p:tags r:id="rId4"/>
            </p:custDataLst>
          </p:nvPr>
        </p:nvSpPr>
        <p:spPr>
          <a:xfrm>
            <a:off x="3331369" y="966788"/>
            <a:ext cx="370935" cy="346249"/>
          </a:xfrm>
          <a:prstGeom prst="rect">
            <a:avLst/>
          </a:prstGeom>
          <a:noFill/>
        </p:spPr>
        <p:txBody>
          <a:bodyPr wrap="none" lIns="68580" tIns="34290" rIns="68580" bIns="34290" rtlCol="0" anchor="t">
            <a:spAutoFit/>
          </a:bodyPr>
          <a:lstStyle/>
          <a:p>
            <a:r>
              <a:rPr lang="zh-CN" altLang="en-US" b="1">
                <a:solidFill>
                  <a:srgbClr val="FF0000"/>
                </a:solidFill>
                <a:ea typeface="宋体" panose="02010600030101010101" pitchFamily="2" charset="-122"/>
                <a:sym typeface="+mn-ea"/>
              </a:rPr>
              <a:t>下</a:t>
            </a:r>
          </a:p>
        </p:txBody>
      </p:sp>
      <p:sp>
        <p:nvSpPr>
          <p:cNvPr id="8" name="文本框 7"/>
          <p:cNvSpPr txBox="1"/>
          <p:nvPr>
            <p:custDataLst>
              <p:tags r:id="rId5"/>
            </p:custDataLst>
          </p:nvPr>
        </p:nvSpPr>
        <p:spPr>
          <a:xfrm>
            <a:off x="533400" y="1395413"/>
            <a:ext cx="3625031" cy="346249"/>
          </a:xfrm>
          <a:prstGeom prst="rect">
            <a:avLst/>
          </a:prstGeom>
          <a:noFill/>
        </p:spPr>
        <p:txBody>
          <a:bodyPr wrap="none" lIns="68580" tIns="34290" rIns="68580" bIns="34290" rtlCol="0" anchor="t">
            <a:spAutoFit/>
          </a:bodyPr>
          <a:lstStyle/>
          <a:p>
            <a:r>
              <a:rPr lang="zh-CN" altLang="en-US" b="1">
                <a:solidFill>
                  <a:srgbClr val="FF0000"/>
                </a:solidFill>
                <a:ea typeface="宋体" panose="02010600030101010101" pitchFamily="2" charset="-122"/>
                <a:sym typeface="+mn-ea"/>
              </a:rPr>
              <a:t>可防止冷凝水倒流引起试管的炸裂</a:t>
            </a:r>
          </a:p>
        </p:txBody>
      </p:sp>
      <p:sp>
        <p:nvSpPr>
          <p:cNvPr id="9" name="文本框 8"/>
          <p:cNvSpPr txBox="1"/>
          <p:nvPr>
            <p:custDataLst>
              <p:tags r:id="rId6"/>
            </p:custDataLst>
          </p:nvPr>
        </p:nvSpPr>
        <p:spPr>
          <a:xfrm>
            <a:off x="971601" y="1851670"/>
            <a:ext cx="1682064" cy="346249"/>
          </a:xfrm>
          <a:prstGeom prst="rect">
            <a:avLst/>
          </a:prstGeom>
          <a:noFill/>
        </p:spPr>
        <p:txBody>
          <a:bodyPr wrap="square" lIns="68580" tIns="34290" rIns="68580" bIns="34290" rtlCol="0" anchor="t">
            <a:spAutoFit/>
          </a:bodyPr>
          <a:lstStyle/>
          <a:p>
            <a:r>
              <a:rPr lang="zh-CN" altLang="en-US" b="1" dirty="0">
                <a:solidFill>
                  <a:srgbClr val="FF0000"/>
                </a:solidFill>
                <a:ea typeface="宋体" panose="02010600030101010101" pitchFamily="2" charset="-122"/>
                <a:sym typeface="+mn-ea"/>
              </a:rPr>
              <a:t>连续均匀冒出</a:t>
            </a:r>
          </a:p>
        </p:txBody>
      </p:sp>
      <p:sp>
        <p:nvSpPr>
          <p:cNvPr id="10" name="文本框 9"/>
          <p:cNvSpPr txBox="1"/>
          <p:nvPr>
            <p:custDataLst>
              <p:tags r:id="rId7"/>
            </p:custDataLst>
          </p:nvPr>
        </p:nvSpPr>
        <p:spPr>
          <a:xfrm>
            <a:off x="7521423" y="1851669"/>
            <a:ext cx="1427929" cy="346249"/>
          </a:xfrm>
          <a:prstGeom prst="rect">
            <a:avLst/>
          </a:prstGeom>
          <a:noFill/>
        </p:spPr>
        <p:txBody>
          <a:bodyPr wrap="square" lIns="68580" tIns="34290" rIns="68580" bIns="34290" rtlCol="0" anchor="t">
            <a:spAutoFit/>
          </a:bodyPr>
          <a:lstStyle/>
          <a:p>
            <a:r>
              <a:rPr lang="zh-CN" altLang="en-US" b="1" dirty="0">
                <a:solidFill>
                  <a:srgbClr val="FF0000"/>
                </a:solidFill>
                <a:ea typeface="宋体" panose="02010600030101010101" pitchFamily="2" charset="-122"/>
                <a:sym typeface="+mn-ea"/>
              </a:rPr>
              <a:t>大气泡向外</a:t>
            </a:r>
          </a:p>
        </p:txBody>
      </p:sp>
      <p:sp>
        <p:nvSpPr>
          <p:cNvPr id="11" name="文本框 10"/>
          <p:cNvSpPr txBox="1"/>
          <p:nvPr>
            <p:custDataLst>
              <p:tags r:id="rId8"/>
            </p:custDataLst>
          </p:nvPr>
        </p:nvSpPr>
        <p:spPr>
          <a:xfrm>
            <a:off x="2540794" y="2624138"/>
            <a:ext cx="370935" cy="346249"/>
          </a:xfrm>
          <a:prstGeom prst="rect">
            <a:avLst/>
          </a:prstGeom>
          <a:noFill/>
        </p:spPr>
        <p:txBody>
          <a:bodyPr wrap="none" lIns="68580" tIns="34290" rIns="68580" bIns="34290" rtlCol="0" anchor="t">
            <a:spAutoFit/>
          </a:bodyPr>
          <a:lstStyle/>
          <a:p>
            <a:r>
              <a:rPr lang="zh-CN" altLang="en-US" b="1" dirty="0">
                <a:solidFill>
                  <a:srgbClr val="FF0000"/>
                </a:solidFill>
                <a:ea typeface="宋体" panose="02010600030101010101" pitchFamily="2" charset="-122"/>
                <a:sym typeface="+mn-ea"/>
              </a:rPr>
              <a:t>正</a:t>
            </a:r>
          </a:p>
        </p:txBody>
      </p:sp>
      <p:sp>
        <p:nvSpPr>
          <p:cNvPr id="12" name="文本框 11"/>
          <p:cNvSpPr txBox="1"/>
          <p:nvPr>
            <p:custDataLst>
              <p:tags r:id="rId9"/>
            </p:custDataLst>
          </p:nvPr>
        </p:nvSpPr>
        <p:spPr>
          <a:xfrm>
            <a:off x="1506379" y="3039428"/>
            <a:ext cx="1765548" cy="346249"/>
          </a:xfrm>
          <a:prstGeom prst="rect">
            <a:avLst/>
          </a:prstGeom>
          <a:noFill/>
        </p:spPr>
        <p:txBody>
          <a:bodyPr wrap="none" lIns="68580" tIns="34290" rIns="68580" bIns="34290" rtlCol="0" anchor="t">
            <a:spAutoFit/>
          </a:bodyPr>
          <a:lstStyle/>
          <a:p>
            <a:r>
              <a:rPr lang="zh-CN" altLang="en-US" b="1">
                <a:solidFill>
                  <a:srgbClr val="FF0000"/>
                </a:solidFill>
                <a:ea typeface="宋体" panose="02010600030101010101" pitchFamily="2" charset="-122"/>
                <a:sym typeface="+mn-ea"/>
              </a:rPr>
              <a:t>氧气不易溶于水</a:t>
            </a:r>
          </a:p>
        </p:txBody>
      </p:sp>
      <p:sp>
        <p:nvSpPr>
          <p:cNvPr id="13" name="文本框 12"/>
          <p:cNvSpPr txBox="1"/>
          <p:nvPr>
            <p:custDataLst>
              <p:tags r:id="rId10"/>
            </p:custDataLst>
          </p:nvPr>
        </p:nvSpPr>
        <p:spPr>
          <a:xfrm>
            <a:off x="2051720" y="3385677"/>
            <a:ext cx="1801178" cy="622459"/>
          </a:xfrm>
          <a:prstGeom prst="rect">
            <a:avLst/>
          </a:prstGeom>
          <a:noFill/>
          <a:ln w="9525">
            <a:noFill/>
          </a:ln>
        </p:spPr>
        <p:txBody>
          <a:bodyPr wrap="square" lIns="68580" tIns="34290" rIns="68580" bIns="34290">
            <a:spAutoFit/>
          </a:bodyPr>
          <a:lstStyle/>
          <a:p>
            <a:r>
              <a:rPr lang="zh-CN" altLang="en-US" b="1" dirty="0">
                <a:solidFill>
                  <a:srgbClr val="FF0000"/>
                </a:solidFill>
                <a:ea typeface="宋体" panose="02010600030101010101" pitchFamily="2" charset="-122"/>
              </a:rPr>
              <a:t>防止冷水倒吸、炸裂试管</a:t>
            </a:r>
          </a:p>
        </p:txBody>
      </p:sp>
    </p:spTree>
    <p:extLst>
      <p:ext uri="{BB962C8B-B14F-4D97-AF65-F5344CB8AC3E}">
        <p14:creationId xmlns:p14="http://schemas.microsoft.com/office/powerpoint/2010/main" val="24092252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MEDIACOVER_FLAG" val="1"/>
  <p:tag name="KSO_WM_UNIT_MEDIACOVER_BTN_POS" val="c"/>
  <p:tag name="KSO_WM_UNIT_MEDIACOVER_BTN_STATE" val="1"/>
  <p:tag name="KSO_WM_UNIT_MEDIACOVER_BTN_STYLE" val="ee0bc779c1f3d7f3e90c96344320e69a"/>
  <p:tag name="KSO_WM_UNIT_MEDIACOVER_BTNRECT" val="13810*4949*920*920"/>
  <p:tag name="KSO_WM_UNIT_MEDIACOVER_RGB" val="000000"/>
  <p:tag name="KSO_WM_UNIT_MEDIACOVER_STYLEID" val="1"/>
  <p:tag name="KSO_WM_UNIT_MEDIACOVER_TEXTSTATE" val="0"/>
  <p:tag name="KSO_WM_UNIT_MEDIACOVER_TRANSPARENCY" val="0.5"/>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4"/>
</p:tagLst>
</file>

<file path=ppt/tags/tag5.xml><?xml version="1.0" encoding="utf-8"?>
<p:tagLst xmlns:a="http://schemas.openxmlformats.org/drawingml/2006/main" xmlns:r="http://schemas.openxmlformats.org/officeDocument/2006/relationships" xmlns:p="http://schemas.openxmlformats.org/presentationml/2006/main">
  <p:tag name="AS_UNIQUEID" val="5"/>
</p:tagLst>
</file>

<file path=ppt/tags/tag6.xml><?xml version="1.0" encoding="utf-8"?>
<p:tagLst xmlns:a="http://schemas.openxmlformats.org/drawingml/2006/main" xmlns:r="http://schemas.openxmlformats.org/officeDocument/2006/relationships" xmlns:p="http://schemas.openxmlformats.org/presentationml/2006/main">
  <p:tag name="AS_UNIQUEID" val="6"/>
</p:tagLst>
</file>

<file path=ppt/tags/tag7.xml><?xml version="1.0" encoding="utf-8"?>
<p:tagLst xmlns:a="http://schemas.openxmlformats.org/drawingml/2006/main" xmlns:r="http://schemas.openxmlformats.org/officeDocument/2006/relationships" xmlns:p="http://schemas.openxmlformats.org/presentationml/2006/main">
  <p:tag name="AS_UNIQUEID" val="7"/>
</p:tagLst>
</file>

<file path=ppt/tags/tag8.xml><?xml version="1.0" encoding="utf-8"?>
<p:tagLst xmlns:a="http://schemas.openxmlformats.org/drawingml/2006/main" xmlns:r="http://schemas.openxmlformats.org/officeDocument/2006/relationships" xmlns:p="http://schemas.openxmlformats.org/presentationml/2006/main">
  <p:tag name="AS_UNIQUEID" val="8"/>
</p:tagLst>
</file>

<file path=ppt/tags/tag9.xml><?xml version="1.0" encoding="utf-8"?>
<p:tagLst xmlns:a="http://schemas.openxmlformats.org/drawingml/2006/main" xmlns:r="http://schemas.openxmlformats.org/officeDocument/2006/relationships" xmlns:p="http://schemas.openxmlformats.org/presentationml/2006/main">
  <p:tag name="AS_UNIQUEID" val="9"/>
</p:tagLst>
</file>

<file path=ppt/tags/tag10.xml><?xml version="1.0" encoding="utf-8"?>
<p:tagLst xmlns:a="http://schemas.openxmlformats.org/drawingml/2006/main" xmlns:r="http://schemas.openxmlformats.org/officeDocument/2006/relationships" xmlns:p="http://schemas.openxmlformats.org/presentationml/2006/main">
  <p:tag name="AS_UNIQUEID" val="10"/>
</p:tagLst>
</file>

<file path=ppt/tags/tag11.xml><?xml version="1.0" encoding="utf-8"?>
<p:tagLst xmlns:a="http://schemas.openxmlformats.org/drawingml/2006/main" xmlns:r="http://schemas.openxmlformats.org/officeDocument/2006/relationships" xmlns:p="http://schemas.openxmlformats.org/presentationml/2006/main">
  <p:tag name="AS_UNIQUEID" val="11"/>
</p:tagLst>
</file>

<file path=ppt/tags/tag12.xml><?xml version="1.0" encoding="utf-8"?>
<p:tagLst xmlns:a="http://schemas.openxmlformats.org/drawingml/2006/main" xmlns:r="http://schemas.openxmlformats.org/officeDocument/2006/relationships" xmlns:p="http://schemas.openxmlformats.org/presentationml/2006/main">
  <p:tag name="AS_UNIQUEID" val="12"/>
</p:tagLst>
</file>

<file path=ppt/tags/tag13.xml><?xml version="1.0" encoding="utf-8"?>
<p:tagLst xmlns:a="http://schemas.openxmlformats.org/drawingml/2006/main" xmlns:r="http://schemas.openxmlformats.org/officeDocument/2006/relationships" xmlns:p="http://schemas.openxmlformats.org/presentationml/2006/main">
  <p:tag name="AS_UNIQUEID" val="14"/>
</p:tagLst>
</file>

<file path=ppt/tags/tag14.xml><?xml version="1.0" encoding="utf-8"?>
<p:tagLst xmlns:a="http://schemas.openxmlformats.org/drawingml/2006/main" xmlns:r="http://schemas.openxmlformats.org/officeDocument/2006/relationships" xmlns:p="http://schemas.openxmlformats.org/presentationml/2006/main">
  <p:tag name="AS_UNIQUEID" val="15"/>
</p:tagLst>
</file>

<file path=ppt/tags/tag15.xml><?xml version="1.0" encoding="utf-8"?>
<p:tagLst xmlns:a="http://schemas.openxmlformats.org/drawingml/2006/main" xmlns:r="http://schemas.openxmlformats.org/officeDocument/2006/relationships" xmlns:p="http://schemas.openxmlformats.org/presentationml/2006/main">
  <p:tag name="AS_UNIQUEID" val="33"/>
</p:tagLst>
</file>

<file path=ppt/tags/tag16.xml><?xml version="1.0" encoding="utf-8"?>
<p:tagLst xmlns:a="http://schemas.openxmlformats.org/drawingml/2006/main" xmlns:r="http://schemas.openxmlformats.org/officeDocument/2006/relationships" xmlns:p="http://schemas.openxmlformats.org/presentationml/2006/main">
  <p:tag name="AS_UNIQUEID" val="34"/>
</p:tagLst>
</file>

<file path=ppt/tags/tag17.xml><?xml version="1.0" encoding="utf-8"?>
<p:tagLst xmlns:a="http://schemas.openxmlformats.org/drawingml/2006/main" xmlns:r="http://schemas.openxmlformats.org/officeDocument/2006/relationships" xmlns:p="http://schemas.openxmlformats.org/presentationml/2006/main">
  <p:tag name="AS_UNIQUEID" val="37"/>
</p:tagLst>
</file>

<file path=ppt/tags/tag18.xml><?xml version="1.0" encoding="utf-8"?>
<p:tagLst xmlns:a="http://schemas.openxmlformats.org/drawingml/2006/main" xmlns:r="http://schemas.openxmlformats.org/officeDocument/2006/relationships" xmlns:p="http://schemas.openxmlformats.org/presentationml/2006/main">
  <p:tag name="AS_UNIQUEID" val="38"/>
</p:tagLst>
</file>

<file path=ppt/tags/tag19.xml><?xml version="1.0" encoding="utf-8"?>
<p:tagLst xmlns:a="http://schemas.openxmlformats.org/drawingml/2006/main" xmlns:r="http://schemas.openxmlformats.org/officeDocument/2006/relationships" xmlns:p="http://schemas.openxmlformats.org/presentationml/2006/main">
  <p:tag name="AS_UNIQUEID" val="39"/>
</p:tagLst>
</file>

<file path=ppt/tags/tag20.xml><?xml version="1.0" encoding="utf-8"?>
<p:tagLst xmlns:a="http://schemas.openxmlformats.org/drawingml/2006/main" xmlns:r="http://schemas.openxmlformats.org/officeDocument/2006/relationships" xmlns:p="http://schemas.openxmlformats.org/presentationml/2006/main">
  <p:tag name="AS_UNIQUEID" val="40"/>
</p:tagLst>
</file>

<file path=ppt/tags/tag21.xml><?xml version="1.0" encoding="utf-8"?>
<p:tagLst xmlns:a="http://schemas.openxmlformats.org/drawingml/2006/main" xmlns:r="http://schemas.openxmlformats.org/officeDocument/2006/relationships" xmlns:p="http://schemas.openxmlformats.org/presentationml/2006/main">
  <p:tag name="AS_UNIQUEID" val="41"/>
</p:tagLst>
</file>

<file path=ppt/tags/tag22.xml><?xml version="1.0" encoding="utf-8"?>
<p:tagLst xmlns:a="http://schemas.openxmlformats.org/drawingml/2006/main" xmlns:r="http://schemas.openxmlformats.org/officeDocument/2006/relationships" xmlns:p="http://schemas.openxmlformats.org/presentationml/2006/main">
  <p:tag name="AS_UNIQUEID" val="42"/>
</p:tagLst>
</file>

<file path=ppt/tags/tag23.xml><?xml version="1.0" encoding="utf-8"?>
<p:tagLst xmlns:a="http://schemas.openxmlformats.org/drawingml/2006/main" xmlns:r="http://schemas.openxmlformats.org/officeDocument/2006/relationships" xmlns:p="http://schemas.openxmlformats.org/presentationml/2006/main">
  <p:tag name="AS_UNIQUEID" val="43"/>
</p:tagLst>
</file>

<file path=ppt/tags/tag24.xml><?xml version="1.0" encoding="utf-8"?>
<p:tagLst xmlns:a="http://schemas.openxmlformats.org/drawingml/2006/main" xmlns:r="http://schemas.openxmlformats.org/officeDocument/2006/relationships" xmlns:p="http://schemas.openxmlformats.org/presentationml/2006/main">
  <p:tag name="AS_UNIQUEID" val="44"/>
</p:tagLst>
</file>

<file path=ppt/tags/tag25.xml><?xml version="1.0" encoding="utf-8"?>
<p:tagLst xmlns:a="http://schemas.openxmlformats.org/drawingml/2006/main" xmlns:r="http://schemas.openxmlformats.org/officeDocument/2006/relationships" xmlns:p="http://schemas.openxmlformats.org/presentationml/2006/main">
  <p:tag name="AS_UNIQUEID" val="45"/>
</p:tagLst>
</file>

<file path=ppt/tags/tag26.xml><?xml version="1.0" encoding="utf-8"?>
<p:tagLst xmlns:a="http://schemas.openxmlformats.org/drawingml/2006/main" xmlns:r="http://schemas.openxmlformats.org/officeDocument/2006/relationships" xmlns:p="http://schemas.openxmlformats.org/presentationml/2006/main">
  <p:tag name="AS_UNIQUEID" val="46"/>
</p:tagLst>
</file>

<file path=ppt/tags/tag27.xml><?xml version="1.0" encoding="utf-8"?>
<p:tagLst xmlns:a="http://schemas.openxmlformats.org/drawingml/2006/main" xmlns:r="http://schemas.openxmlformats.org/officeDocument/2006/relationships" xmlns:p="http://schemas.openxmlformats.org/presentationml/2006/main">
  <p:tag name="AS_UNIQUEID" val="47"/>
</p:tagLst>
</file>

<file path=ppt/tags/tag28.xml><?xml version="1.0" encoding="utf-8"?>
<p:tagLst xmlns:a="http://schemas.openxmlformats.org/drawingml/2006/main" xmlns:r="http://schemas.openxmlformats.org/officeDocument/2006/relationships" xmlns:p="http://schemas.openxmlformats.org/presentationml/2006/main">
  <p:tag name="AS_UNIQUEID" val="48"/>
</p:tagLst>
</file>

<file path=ppt/tags/tag29.xml><?xml version="1.0" encoding="utf-8"?>
<p:tagLst xmlns:a="http://schemas.openxmlformats.org/drawingml/2006/main" xmlns:r="http://schemas.openxmlformats.org/officeDocument/2006/relationships" xmlns:p="http://schemas.openxmlformats.org/presentationml/2006/main">
  <p:tag name="AS_UNIQUEID" val="49"/>
</p:tagLst>
</file>

<file path=ppt/tags/tag30.xml><?xml version="1.0" encoding="utf-8"?>
<p:tagLst xmlns:a="http://schemas.openxmlformats.org/drawingml/2006/main" xmlns:r="http://schemas.openxmlformats.org/officeDocument/2006/relationships" xmlns:p="http://schemas.openxmlformats.org/presentationml/2006/main">
  <p:tag name="AS_UNIQUEID" val="50"/>
</p:tagLst>
</file>

<file path=ppt/tags/tag31.xml><?xml version="1.0" encoding="utf-8"?>
<p:tagLst xmlns:a="http://schemas.openxmlformats.org/drawingml/2006/main" xmlns:r="http://schemas.openxmlformats.org/officeDocument/2006/relationships" xmlns:p="http://schemas.openxmlformats.org/presentationml/2006/main">
  <p:tag name="AS_UNIQUEID" val="51"/>
</p:tagLst>
</file>

<file path=ppt/tags/tag32.xml><?xml version="1.0" encoding="utf-8"?>
<p:tagLst xmlns:a="http://schemas.openxmlformats.org/drawingml/2006/main" xmlns:r="http://schemas.openxmlformats.org/officeDocument/2006/relationships" xmlns:p="http://schemas.openxmlformats.org/presentationml/2006/main">
  <p:tag name="AS_UNIQUEID" val="52"/>
</p:tagLst>
</file>

<file path=ppt/tags/tag33.xml><?xml version="1.0" encoding="utf-8"?>
<p:tagLst xmlns:a="http://schemas.openxmlformats.org/drawingml/2006/main" xmlns:r="http://schemas.openxmlformats.org/officeDocument/2006/relationships" xmlns:p="http://schemas.openxmlformats.org/presentationml/2006/main">
  <p:tag name="AS_UNIQUEID" val="53"/>
</p:tagLst>
</file>

<file path=ppt/tags/tag34.xml><?xml version="1.0" encoding="utf-8"?>
<p:tagLst xmlns:a="http://schemas.openxmlformats.org/drawingml/2006/main" xmlns:r="http://schemas.openxmlformats.org/officeDocument/2006/relationships" xmlns:p="http://schemas.openxmlformats.org/presentationml/2006/main">
  <p:tag name="AS_UNIQUEID" val="54"/>
</p:tagLst>
</file>

<file path=ppt/tags/tag35.xml><?xml version="1.0" encoding="utf-8"?>
<p:tagLst xmlns:a="http://schemas.openxmlformats.org/drawingml/2006/main" xmlns:r="http://schemas.openxmlformats.org/officeDocument/2006/relationships" xmlns:p="http://schemas.openxmlformats.org/presentationml/2006/main">
  <p:tag name="AS_UNIQUEID" val="55"/>
</p:tagLst>
</file>

<file path=ppt/tags/tag36.xml><?xml version="1.0" encoding="utf-8"?>
<p:tagLst xmlns:a="http://schemas.openxmlformats.org/drawingml/2006/main" xmlns:r="http://schemas.openxmlformats.org/officeDocument/2006/relationships" xmlns:p="http://schemas.openxmlformats.org/presentationml/2006/main">
  <p:tag name="AS_UNIQUEID" val="56"/>
</p:tagLst>
</file>

<file path=ppt/tags/tag37.xml><?xml version="1.0" encoding="utf-8"?>
<p:tagLst xmlns:a="http://schemas.openxmlformats.org/drawingml/2006/main" xmlns:r="http://schemas.openxmlformats.org/officeDocument/2006/relationships" xmlns:p="http://schemas.openxmlformats.org/presentationml/2006/main">
  <p:tag name="AS_UNIQUEID" val="57"/>
</p:tagLst>
</file>

<file path=ppt/tags/tag38.xml><?xml version="1.0" encoding="utf-8"?>
<p:tagLst xmlns:a="http://schemas.openxmlformats.org/drawingml/2006/main" xmlns:r="http://schemas.openxmlformats.org/officeDocument/2006/relationships" xmlns:p="http://schemas.openxmlformats.org/presentationml/2006/main">
  <p:tag name="AS_UNIQUEID" val="58"/>
</p:tagLst>
</file>

<file path=ppt/tags/tag39.xml><?xml version="1.0" encoding="utf-8"?>
<p:tagLst xmlns:a="http://schemas.openxmlformats.org/drawingml/2006/main" xmlns:r="http://schemas.openxmlformats.org/officeDocument/2006/relationships" xmlns:p="http://schemas.openxmlformats.org/presentationml/2006/main">
  <p:tag name="AS_UNIQUEID" val="59"/>
</p:tagLst>
</file>

<file path=ppt/tags/tag40.xml><?xml version="1.0" encoding="utf-8"?>
<p:tagLst xmlns:a="http://schemas.openxmlformats.org/drawingml/2006/main" xmlns:r="http://schemas.openxmlformats.org/officeDocument/2006/relationships" xmlns:p="http://schemas.openxmlformats.org/presentationml/2006/main">
  <p:tag name="AS_UNIQUEID" val="60"/>
</p:tagLst>
</file>

<file path=ppt/tags/tag41.xml><?xml version="1.0" encoding="utf-8"?>
<p:tagLst xmlns:a="http://schemas.openxmlformats.org/drawingml/2006/main" xmlns:r="http://schemas.openxmlformats.org/officeDocument/2006/relationships" xmlns:p="http://schemas.openxmlformats.org/presentationml/2006/main">
  <p:tag name="AS_UNIQUEID" val="61"/>
</p:tagLst>
</file>

<file path=ppt/tags/tag42.xml><?xml version="1.0" encoding="utf-8"?>
<p:tagLst xmlns:a="http://schemas.openxmlformats.org/drawingml/2006/main" xmlns:r="http://schemas.openxmlformats.org/officeDocument/2006/relationships" xmlns:p="http://schemas.openxmlformats.org/presentationml/2006/main">
  <p:tag name="AS_UNIQUEID" val="62"/>
</p:tagLst>
</file>

<file path=ppt/tags/tag43.xml><?xml version="1.0" encoding="utf-8"?>
<p:tagLst xmlns:a="http://schemas.openxmlformats.org/drawingml/2006/main" xmlns:r="http://schemas.openxmlformats.org/officeDocument/2006/relationships" xmlns:p="http://schemas.openxmlformats.org/presentationml/2006/main">
  <p:tag name="AS_UNIQUEID" val="35"/>
</p:tagLst>
</file>

<file path=ppt/tags/tag44.xml><?xml version="1.0" encoding="utf-8"?>
<p:tagLst xmlns:a="http://schemas.openxmlformats.org/drawingml/2006/main" xmlns:r="http://schemas.openxmlformats.org/officeDocument/2006/relationships" xmlns:p="http://schemas.openxmlformats.org/presentationml/2006/main">
  <p:tag name="AS_UNIQUEID" val="36"/>
</p:tagLst>
</file>

<file path=ppt/tags/tag45.xml><?xml version="1.0" encoding="utf-8"?>
<p:tagLst xmlns:a="http://schemas.openxmlformats.org/drawingml/2006/main" xmlns:r="http://schemas.openxmlformats.org/officeDocument/2006/relationships" xmlns:p="http://schemas.openxmlformats.org/presentationml/2006/main">
  <p:tag name="AS_UNIQUEID" val="16"/>
</p:tagLst>
</file>

<file path=ppt/tags/tag46.xml><?xml version="1.0" encoding="utf-8"?>
<p:tagLst xmlns:a="http://schemas.openxmlformats.org/drawingml/2006/main" xmlns:r="http://schemas.openxmlformats.org/officeDocument/2006/relationships" xmlns:p="http://schemas.openxmlformats.org/presentationml/2006/main">
  <p:tag name="AS_UNIQUEID" val="19"/>
</p:tagLst>
</file>

<file path=ppt/tags/tag47.xml><?xml version="1.0" encoding="utf-8"?>
<p:tagLst xmlns:a="http://schemas.openxmlformats.org/drawingml/2006/main" xmlns:r="http://schemas.openxmlformats.org/officeDocument/2006/relationships" xmlns:p="http://schemas.openxmlformats.org/presentationml/2006/main">
  <p:tag name="AS_UNIQUEID" val="22"/>
</p:tagLst>
</file>

<file path=ppt/tags/tag48.xml><?xml version="1.0" encoding="utf-8"?>
<p:tagLst xmlns:a="http://schemas.openxmlformats.org/drawingml/2006/main" xmlns:r="http://schemas.openxmlformats.org/officeDocument/2006/relationships" xmlns:p="http://schemas.openxmlformats.org/presentationml/2006/main">
  <p:tag name="AS_UNIQUEID" val="25"/>
</p:tagLst>
</file>

<file path=ppt/tags/tag49.xml><?xml version="1.0" encoding="utf-8"?>
<p:tagLst xmlns:a="http://schemas.openxmlformats.org/drawingml/2006/main" xmlns:r="http://schemas.openxmlformats.org/officeDocument/2006/relationships" xmlns:p="http://schemas.openxmlformats.org/presentationml/2006/main">
  <p:tag name="AS_UNIQUEID" val="29"/>
</p:tagLst>
</file>

<file path=ppt/tags/tag50.xml><?xml version="1.0" encoding="utf-8"?>
<p:tagLst xmlns:a="http://schemas.openxmlformats.org/drawingml/2006/main" xmlns:r="http://schemas.openxmlformats.org/officeDocument/2006/relationships" xmlns:p="http://schemas.openxmlformats.org/presentationml/2006/main">
  <p:tag name="AS_UNIQUEID" val="30"/>
</p:tagLst>
</file>

<file path=ppt/tags/tag51.xml><?xml version="1.0" encoding="utf-8"?>
<p:tagLst xmlns:a="http://schemas.openxmlformats.org/drawingml/2006/main" xmlns:r="http://schemas.openxmlformats.org/officeDocument/2006/relationships" xmlns:p="http://schemas.openxmlformats.org/presentationml/2006/main">
  <p:tag name="AS_UNIQUEID" val="31"/>
</p:tagLst>
</file>

<file path=ppt/tags/tag52.xml><?xml version="1.0" encoding="utf-8"?>
<p:tagLst xmlns:a="http://schemas.openxmlformats.org/drawingml/2006/main" xmlns:r="http://schemas.openxmlformats.org/officeDocument/2006/relationships" xmlns:p="http://schemas.openxmlformats.org/presentationml/2006/main">
  <p:tag name="AS_UNIQUEID" val="32"/>
</p:tagLst>
</file>

<file path=ppt/tags/tag53.xml><?xml version="1.0" encoding="utf-8"?>
<p:tagLst xmlns:a="http://schemas.openxmlformats.org/drawingml/2006/main" xmlns:r="http://schemas.openxmlformats.org/officeDocument/2006/relationships" xmlns:p="http://schemas.openxmlformats.org/presentationml/2006/main">
  <p:tag name="AS_UNIQUEID" val="26"/>
</p:tagLst>
</file>

<file path=ppt/tags/tag54.xml><?xml version="1.0" encoding="utf-8"?>
<p:tagLst xmlns:a="http://schemas.openxmlformats.org/drawingml/2006/main" xmlns:r="http://schemas.openxmlformats.org/officeDocument/2006/relationships" xmlns:p="http://schemas.openxmlformats.org/presentationml/2006/main">
  <p:tag name="AS_UNIQUEID" val="27"/>
</p:tagLst>
</file>

<file path=ppt/tags/tag55.xml><?xml version="1.0" encoding="utf-8"?>
<p:tagLst xmlns:a="http://schemas.openxmlformats.org/drawingml/2006/main" xmlns:r="http://schemas.openxmlformats.org/officeDocument/2006/relationships" xmlns:p="http://schemas.openxmlformats.org/presentationml/2006/main">
  <p:tag name="AS_UNIQUEID" val="28"/>
</p:tagLst>
</file>

<file path=ppt/tags/tag56.xml><?xml version="1.0" encoding="utf-8"?>
<p:tagLst xmlns:a="http://schemas.openxmlformats.org/drawingml/2006/main" xmlns:r="http://schemas.openxmlformats.org/officeDocument/2006/relationships" xmlns:p="http://schemas.openxmlformats.org/presentationml/2006/main">
  <p:tag name="AS_UNIQUEID" val="23"/>
</p:tagLst>
</file>

<file path=ppt/tags/tag57.xml><?xml version="1.0" encoding="utf-8"?>
<p:tagLst xmlns:a="http://schemas.openxmlformats.org/drawingml/2006/main" xmlns:r="http://schemas.openxmlformats.org/officeDocument/2006/relationships" xmlns:p="http://schemas.openxmlformats.org/presentationml/2006/main">
  <p:tag name="AS_UNIQUEID" val="24"/>
</p:tagLst>
</file>

<file path=ppt/tags/tag58.xml><?xml version="1.0" encoding="utf-8"?>
<p:tagLst xmlns:a="http://schemas.openxmlformats.org/drawingml/2006/main" xmlns:r="http://schemas.openxmlformats.org/officeDocument/2006/relationships" xmlns:p="http://schemas.openxmlformats.org/presentationml/2006/main">
  <p:tag name="AS_UNIQUEID" val="20"/>
</p:tagLst>
</file>

<file path=ppt/tags/tag59.xml><?xml version="1.0" encoding="utf-8"?>
<p:tagLst xmlns:a="http://schemas.openxmlformats.org/drawingml/2006/main" xmlns:r="http://schemas.openxmlformats.org/officeDocument/2006/relationships" xmlns:p="http://schemas.openxmlformats.org/presentationml/2006/main">
  <p:tag name="AS_UNIQUEID" val="21"/>
</p:tagLst>
</file>

<file path=ppt/tags/tag60.xml><?xml version="1.0" encoding="utf-8"?>
<p:tagLst xmlns:a="http://schemas.openxmlformats.org/drawingml/2006/main" xmlns:r="http://schemas.openxmlformats.org/officeDocument/2006/relationships" xmlns:p="http://schemas.openxmlformats.org/presentationml/2006/main">
  <p:tag name="AS_UNIQUEID" val="17"/>
</p:tagLst>
</file>

<file path=ppt/tags/tag61.xml><?xml version="1.0" encoding="utf-8"?>
<p:tagLst xmlns:a="http://schemas.openxmlformats.org/drawingml/2006/main" xmlns:r="http://schemas.openxmlformats.org/officeDocument/2006/relationships" xmlns:p="http://schemas.openxmlformats.org/presentationml/2006/main">
  <p:tag name="AS_UNIQUEID" val="18"/>
</p:tagLst>
</file>

<file path=ppt/tags/tag62.xml><?xml version="1.0" encoding="utf-8"?>
<p:tagLst xmlns:a="http://schemas.openxmlformats.org/drawingml/2006/main" xmlns:r="http://schemas.openxmlformats.org/officeDocument/2006/relationships" xmlns:p="http://schemas.openxmlformats.org/presentationml/2006/main">
  <p:tag name="AS_UNIQUEID" val="64"/>
</p:tagLst>
</file>

<file path=ppt/tags/tag63.xml><?xml version="1.0" encoding="utf-8"?>
<p:tagLst xmlns:a="http://schemas.openxmlformats.org/drawingml/2006/main" xmlns:r="http://schemas.openxmlformats.org/officeDocument/2006/relationships" xmlns:p="http://schemas.openxmlformats.org/presentationml/2006/main">
  <p:tag name="AS_UNIQUEID" val="65"/>
</p:tagLst>
</file>

<file path=ppt/tags/tag64.xml><?xml version="1.0" encoding="utf-8"?>
<p:tagLst xmlns:a="http://schemas.openxmlformats.org/drawingml/2006/main" xmlns:r="http://schemas.openxmlformats.org/officeDocument/2006/relationships" xmlns:p="http://schemas.openxmlformats.org/presentationml/2006/main">
  <p:tag name="AS_UNIQUEID" val="66"/>
</p:tagLst>
</file>

<file path=ppt/tags/tag65.xml><?xml version="1.0" encoding="utf-8"?>
<p:tagLst xmlns:a="http://schemas.openxmlformats.org/drawingml/2006/main" xmlns:r="http://schemas.openxmlformats.org/officeDocument/2006/relationships" xmlns:p="http://schemas.openxmlformats.org/presentationml/2006/main">
  <p:tag name="AS_UNIQUEID" val="67"/>
</p:tagLst>
</file>

<file path=ppt/tags/tag66.xml><?xml version="1.0" encoding="utf-8"?>
<p:tagLst xmlns:a="http://schemas.openxmlformats.org/drawingml/2006/main" xmlns:r="http://schemas.openxmlformats.org/officeDocument/2006/relationships" xmlns:p="http://schemas.openxmlformats.org/presentationml/2006/main">
  <p:tag name="AS_UNIQUEID" val="68"/>
</p:tagLst>
</file>

<file path=ppt/tags/tag67.xml><?xml version="1.0" encoding="utf-8"?>
<p:tagLst xmlns:a="http://schemas.openxmlformats.org/drawingml/2006/main" xmlns:r="http://schemas.openxmlformats.org/officeDocument/2006/relationships" xmlns:p="http://schemas.openxmlformats.org/presentationml/2006/main">
  <p:tag name="AS_UNIQUEID" val="69"/>
</p:tagLst>
</file>

<file path=ppt/tags/tag68.xml><?xml version="1.0" encoding="utf-8"?>
<p:tagLst xmlns:a="http://schemas.openxmlformats.org/drawingml/2006/main" xmlns:r="http://schemas.openxmlformats.org/officeDocument/2006/relationships" xmlns:p="http://schemas.openxmlformats.org/presentationml/2006/main">
  <p:tag name="AS_UNIQUEID" val="70"/>
</p:tagLst>
</file>

<file path=ppt/tags/tag69.xml><?xml version="1.0" encoding="utf-8"?>
<p:tagLst xmlns:a="http://schemas.openxmlformats.org/drawingml/2006/main" xmlns:r="http://schemas.openxmlformats.org/officeDocument/2006/relationships" xmlns:p="http://schemas.openxmlformats.org/presentationml/2006/main">
  <p:tag name="AS_UNIQUEID" val="71"/>
</p:tagLst>
</file>

<file path=ppt/tags/tag70.xml><?xml version="1.0" encoding="utf-8"?>
<p:tagLst xmlns:a="http://schemas.openxmlformats.org/drawingml/2006/main" xmlns:r="http://schemas.openxmlformats.org/officeDocument/2006/relationships" xmlns:p="http://schemas.openxmlformats.org/presentationml/2006/main">
  <p:tag name="AS_UNIQUEID" val="72"/>
</p:tagLst>
</file>

<file path=ppt/tags/tag71.xml><?xml version="1.0" encoding="utf-8"?>
<p:tagLst xmlns:a="http://schemas.openxmlformats.org/drawingml/2006/main" xmlns:r="http://schemas.openxmlformats.org/officeDocument/2006/relationships" xmlns:p="http://schemas.openxmlformats.org/presentationml/2006/main">
  <p:tag name="AS_UNIQUEID" val="73"/>
</p:tagLst>
</file>

<file path=ppt/tags/tag72.xml><?xml version="1.0" encoding="utf-8"?>
<p:tagLst xmlns:a="http://schemas.openxmlformats.org/drawingml/2006/main" xmlns:r="http://schemas.openxmlformats.org/officeDocument/2006/relationships" xmlns:p="http://schemas.openxmlformats.org/presentationml/2006/main">
  <p:tag name="AS_UNIQUEID" val="75"/>
</p:tagLst>
</file>

<file path=ppt/tags/tag73.xml><?xml version="1.0" encoding="utf-8"?>
<p:tagLst xmlns:a="http://schemas.openxmlformats.org/drawingml/2006/main" xmlns:r="http://schemas.openxmlformats.org/officeDocument/2006/relationships" xmlns:p="http://schemas.openxmlformats.org/presentationml/2006/main">
  <p:tag name="AS_UNIQUEID" val="79"/>
</p:tagLst>
</file>

<file path=ppt/tags/tag74.xml><?xml version="1.0" encoding="utf-8"?>
<p:tagLst xmlns:a="http://schemas.openxmlformats.org/drawingml/2006/main" xmlns:r="http://schemas.openxmlformats.org/officeDocument/2006/relationships" xmlns:p="http://schemas.openxmlformats.org/presentationml/2006/main">
  <p:tag name="AS_UNIQUEID" val="80"/>
</p:tagLst>
</file>

<file path=ppt/tags/tag75.xml><?xml version="1.0" encoding="utf-8"?>
<p:tagLst xmlns:a="http://schemas.openxmlformats.org/drawingml/2006/main" xmlns:r="http://schemas.openxmlformats.org/officeDocument/2006/relationships" xmlns:p="http://schemas.openxmlformats.org/presentationml/2006/main">
  <p:tag name="AS_UNIQUEID" val="81"/>
</p:tagLst>
</file>

<file path=ppt/tags/tag76.xml><?xml version="1.0" encoding="utf-8"?>
<p:tagLst xmlns:a="http://schemas.openxmlformats.org/drawingml/2006/main" xmlns:r="http://schemas.openxmlformats.org/officeDocument/2006/relationships" xmlns:p="http://schemas.openxmlformats.org/presentationml/2006/main">
  <p:tag name="AS_UNIQUEID" val="82"/>
</p:tagLst>
</file>

<file path=ppt/tags/tag77.xml><?xml version="1.0" encoding="utf-8"?>
<p:tagLst xmlns:a="http://schemas.openxmlformats.org/drawingml/2006/main" xmlns:r="http://schemas.openxmlformats.org/officeDocument/2006/relationships" xmlns:p="http://schemas.openxmlformats.org/presentationml/2006/main">
  <p:tag name="AS_UNIQUEID" val="83"/>
</p:tagLst>
</file>

<file path=ppt/tags/tag78.xml><?xml version="1.0" encoding="utf-8"?>
<p:tagLst xmlns:a="http://schemas.openxmlformats.org/drawingml/2006/main" xmlns:r="http://schemas.openxmlformats.org/officeDocument/2006/relationships" xmlns:p="http://schemas.openxmlformats.org/presentationml/2006/main">
  <p:tag name="AS_UNIQUEID" val="84"/>
</p:tagLst>
</file>

<file path=ppt/tags/tag79.xml><?xml version="1.0" encoding="utf-8"?>
<p:tagLst xmlns:a="http://schemas.openxmlformats.org/drawingml/2006/main" xmlns:r="http://schemas.openxmlformats.org/officeDocument/2006/relationships" xmlns:p="http://schemas.openxmlformats.org/presentationml/2006/main">
  <p:tag name="AS_UNIQUEID" val="85"/>
</p:tagLst>
</file>

<file path=ppt/tags/tag80.xml><?xml version="1.0" encoding="utf-8"?>
<p:tagLst xmlns:a="http://schemas.openxmlformats.org/drawingml/2006/main" xmlns:r="http://schemas.openxmlformats.org/officeDocument/2006/relationships" xmlns:p="http://schemas.openxmlformats.org/presentationml/2006/main">
  <p:tag name="AS_UNIQUEID" val="86"/>
</p:tagLst>
</file>

<file path=ppt/tags/tag81.xml><?xml version="1.0" encoding="utf-8"?>
<p:tagLst xmlns:a="http://schemas.openxmlformats.org/drawingml/2006/main" xmlns:r="http://schemas.openxmlformats.org/officeDocument/2006/relationships" xmlns:p="http://schemas.openxmlformats.org/presentationml/2006/main">
  <p:tag name="AS_UNIQUEID" val="76"/>
</p:tagLst>
</file>

<file path=ppt/tags/tag82.xml><?xml version="1.0" encoding="utf-8"?>
<p:tagLst xmlns:a="http://schemas.openxmlformats.org/drawingml/2006/main" xmlns:r="http://schemas.openxmlformats.org/officeDocument/2006/relationships" xmlns:p="http://schemas.openxmlformats.org/presentationml/2006/main">
  <p:tag name="AS_UNIQUEID" val="77"/>
</p:tagLst>
</file>

<file path=ppt/tags/tag83.xml><?xml version="1.0" encoding="utf-8"?>
<p:tagLst xmlns:a="http://schemas.openxmlformats.org/drawingml/2006/main" xmlns:r="http://schemas.openxmlformats.org/officeDocument/2006/relationships" xmlns:p="http://schemas.openxmlformats.org/presentationml/2006/main">
  <p:tag name="AS_UNIQUEID" val="78"/>
</p:tagLst>
</file>

<file path=ppt/tags/tag84.xml><?xml version="1.0" encoding="utf-8"?>
<p:tagLst xmlns:a="http://schemas.openxmlformats.org/drawingml/2006/main" xmlns:r="http://schemas.openxmlformats.org/officeDocument/2006/relationships" xmlns:p="http://schemas.openxmlformats.org/presentationml/2006/main">
  <p:tag name="AS_UNIQUEID" val="88"/>
</p:tagLst>
</file>

<file path=ppt/tags/tag85.xml><?xml version="1.0" encoding="utf-8"?>
<p:tagLst xmlns:a="http://schemas.openxmlformats.org/drawingml/2006/main" xmlns:r="http://schemas.openxmlformats.org/officeDocument/2006/relationships" xmlns:p="http://schemas.openxmlformats.org/presentationml/2006/main">
  <p:tag name="AS_UNIQUEID" val="89"/>
</p:tagLst>
</file>

<file path=ppt/tags/tag86.xml><?xml version="1.0" encoding="utf-8"?>
<p:tagLst xmlns:a="http://schemas.openxmlformats.org/drawingml/2006/main" xmlns:r="http://schemas.openxmlformats.org/officeDocument/2006/relationships" xmlns:p="http://schemas.openxmlformats.org/presentationml/2006/main">
  <p:tag name="AS_UNIQUEID" val="90"/>
</p:tagLst>
</file>

<file path=ppt/tags/tag87.xml><?xml version="1.0" encoding="utf-8"?>
<p:tagLst xmlns:a="http://schemas.openxmlformats.org/drawingml/2006/main" xmlns:r="http://schemas.openxmlformats.org/officeDocument/2006/relationships" xmlns:p="http://schemas.openxmlformats.org/presentationml/2006/main">
  <p:tag name="AS_UNIQUEID" val="91"/>
</p:tagLst>
</file>

<file path=ppt/tags/tag88.xml><?xml version="1.0" encoding="utf-8"?>
<p:tagLst xmlns:a="http://schemas.openxmlformats.org/drawingml/2006/main" xmlns:r="http://schemas.openxmlformats.org/officeDocument/2006/relationships" xmlns:p="http://schemas.openxmlformats.org/presentationml/2006/main">
  <p:tag name="AS_UNIQUEID" val="92"/>
</p:tagLst>
</file>

<file path=ppt/tags/tag89.xml><?xml version="1.0" encoding="utf-8"?>
<p:tagLst xmlns:a="http://schemas.openxmlformats.org/drawingml/2006/main" xmlns:r="http://schemas.openxmlformats.org/officeDocument/2006/relationships" xmlns:p="http://schemas.openxmlformats.org/presentationml/2006/main">
  <p:tag name="AS_UNIQUEID" val="93"/>
</p:tagLst>
</file>

<file path=ppt/tags/tag90.xml><?xml version="1.0" encoding="utf-8"?>
<p:tagLst xmlns:a="http://schemas.openxmlformats.org/drawingml/2006/main" xmlns:r="http://schemas.openxmlformats.org/officeDocument/2006/relationships" xmlns:p="http://schemas.openxmlformats.org/presentationml/2006/main">
  <p:tag name="AS_UNIQUEID" val="94"/>
</p:tagLst>
</file>

<file path=ppt/tags/tag91.xml><?xml version="1.0" encoding="utf-8"?>
<p:tagLst xmlns:a="http://schemas.openxmlformats.org/drawingml/2006/main" xmlns:r="http://schemas.openxmlformats.org/officeDocument/2006/relationships" xmlns:p="http://schemas.openxmlformats.org/presentationml/2006/main">
  <p:tag name="AS_UNIQUEID" val="95"/>
</p:tagLst>
</file>

<file path=ppt/tags/tag92.xml><?xml version="1.0" encoding="utf-8"?>
<p:tagLst xmlns:a="http://schemas.openxmlformats.org/drawingml/2006/main" xmlns:r="http://schemas.openxmlformats.org/officeDocument/2006/relationships" xmlns:p="http://schemas.openxmlformats.org/presentationml/2006/main">
  <p:tag name="AS_UNIQUEID" val="97"/>
</p:tagLst>
</file>

<file path=ppt/tags/tag93.xml><?xml version="1.0" encoding="utf-8"?>
<p:tagLst xmlns:a="http://schemas.openxmlformats.org/drawingml/2006/main" xmlns:r="http://schemas.openxmlformats.org/officeDocument/2006/relationships" xmlns:p="http://schemas.openxmlformats.org/presentationml/2006/main">
  <p:tag name="AS_UNIQUEID" val="98"/>
</p:tagLst>
</file>

<file path=ppt/tags/tag94.xml><?xml version="1.0" encoding="utf-8"?>
<p:tagLst xmlns:a="http://schemas.openxmlformats.org/drawingml/2006/main" xmlns:r="http://schemas.openxmlformats.org/officeDocument/2006/relationships" xmlns:p="http://schemas.openxmlformats.org/presentationml/2006/main">
  <p:tag name="AS_UNIQUEID" val="99"/>
</p:tagLst>
</file>

<file path=ppt/tags/tag95.xml><?xml version="1.0" encoding="utf-8"?>
<p:tagLst xmlns:a="http://schemas.openxmlformats.org/drawingml/2006/main" xmlns:r="http://schemas.openxmlformats.org/officeDocument/2006/relationships" xmlns:p="http://schemas.openxmlformats.org/presentationml/2006/main">
  <p:tag name="AS_UNIQUEID" val="100"/>
</p:tagLst>
</file>

<file path=ppt/tags/tag96.xml><?xml version="1.0" encoding="utf-8"?>
<p:tagLst xmlns:a="http://schemas.openxmlformats.org/drawingml/2006/main" xmlns:r="http://schemas.openxmlformats.org/officeDocument/2006/relationships" xmlns:p="http://schemas.openxmlformats.org/presentationml/2006/main">
  <p:tag name="AS_UNIQUEID" val="101"/>
</p:tagLst>
</file>

<file path=ppt/tags/tag97.xml><?xml version="1.0" encoding="utf-8"?>
<p:tagLst xmlns:a="http://schemas.openxmlformats.org/drawingml/2006/main" xmlns:r="http://schemas.openxmlformats.org/officeDocument/2006/relationships" xmlns:p="http://schemas.openxmlformats.org/presentationml/2006/main">
  <p:tag name="AS_UNIQUEID" val="102"/>
</p:tagLst>
</file>

<file path=ppt/tags/tag98.xml><?xml version="1.0" encoding="utf-8"?>
<p:tagLst xmlns:a="http://schemas.openxmlformats.org/drawingml/2006/main" xmlns:r="http://schemas.openxmlformats.org/officeDocument/2006/relationships" xmlns:p="http://schemas.openxmlformats.org/presentationml/2006/main">
  <p:tag name="AS_UNIQUEID" val="103"/>
</p:tagLst>
</file>

<file path=ppt/tags/tag99.xml><?xml version="1.0" encoding="utf-8"?>
<p:tagLst xmlns:a="http://schemas.openxmlformats.org/drawingml/2006/main" xmlns:r="http://schemas.openxmlformats.org/officeDocument/2006/relationships" xmlns:p="http://schemas.openxmlformats.org/presentationml/2006/main">
  <p:tag name="AS_UNIQUEID" val="105"/>
</p:tagLst>
</file>

<file path=ppt/tags/tag100.xml><?xml version="1.0" encoding="utf-8"?>
<p:tagLst xmlns:a="http://schemas.openxmlformats.org/drawingml/2006/main" xmlns:r="http://schemas.openxmlformats.org/officeDocument/2006/relationships" xmlns:p="http://schemas.openxmlformats.org/presentationml/2006/main">
  <p:tag name="AS_UNIQUEID" val="106"/>
</p:tagLst>
</file>

<file path=ppt/tags/tag101.xml><?xml version="1.0" encoding="utf-8"?>
<p:tagLst xmlns:a="http://schemas.openxmlformats.org/drawingml/2006/main" xmlns:r="http://schemas.openxmlformats.org/officeDocument/2006/relationships" xmlns:p="http://schemas.openxmlformats.org/presentationml/2006/main">
  <p:tag name="AS_UNIQUEID" val="107"/>
</p:tagLst>
</file>

<file path=ppt/tags/tag102.xml><?xml version="1.0" encoding="utf-8"?>
<p:tagLst xmlns:a="http://schemas.openxmlformats.org/drawingml/2006/main" xmlns:r="http://schemas.openxmlformats.org/officeDocument/2006/relationships" xmlns:p="http://schemas.openxmlformats.org/presentationml/2006/main">
  <p:tag name="AS_UNIQUEID" val="108"/>
</p:tagLst>
</file>

<file path=ppt/tags/tag103.xml><?xml version="1.0" encoding="utf-8"?>
<p:tagLst xmlns:a="http://schemas.openxmlformats.org/drawingml/2006/main" xmlns:r="http://schemas.openxmlformats.org/officeDocument/2006/relationships" xmlns:p="http://schemas.openxmlformats.org/presentationml/2006/main">
  <p:tag name="AS_UNIQUEID" val="109"/>
</p:tagLst>
</file>

<file path=ppt/tags/tag104.xml><?xml version="1.0" encoding="utf-8"?>
<p:tagLst xmlns:a="http://schemas.openxmlformats.org/drawingml/2006/main" xmlns:r="http://schemas.openxmlformats.org/officeDocument/2006/relationships" xmlns:p="http://schemas.openxmlformats.org/presentationml/2006/main">
  <p:tag name="AS_UNIQUEID" val="110"/>
</p:tagLst>
</file>

<file path=ppt/tags/tag105.xml><?xml version="1.0" encoding="utf-8"?>
<p:tagLst xmlns:a="http://schemas.openxmlformats.org/drawingml/2006/main" xmlns:r="http://schemas.openxmlformats.org/officeDocument/2006/relationships" xmlns:p="http://schemas.openxmlformats.org/presentationml/2006/main">
  <p:tag name="AS_UNIQUEID" val="111"/>
</p:tagLst>
</file>

<file path=ppt/tags/tag106.xml><?xml version="1.0" encoding="utf-8"?>
<p:tagLst xmlns:a="http://schemas.openxmlformats.org/drawingml/2006/main" xmlns:r="http://schemas.openxmlformats.org/officeDocument/2006/relationships" xmlns:p="http://schemas.openxmlformats.org/presentationml/2006/main">
  <p:tag name="AS_UNIQUEID" val="112"/>
</p:tagLst>
</file>

<file path=ppt/tags/tag107.xml><?xml version="1.0" encoding="utf-8"?>
<p:tagLst xmlns:a="http://schemas.openxmlformats.org/drawingml/2006/main" xmlns:r="http://schemas.openxmlformats.org/officeDocument/2006/relationships" xmlns:p="http://schemas.openxmlformats.org/presentationml/2006/main">
  <p:tag name="AS_UNIQUEID" val="113"/>
</p:tagLst>
</file>

<file path=ppt/tags/tag108.xml><?xml version="1.0" encoding="utf-8"?>
<p:tagLst xmlns:a="http://schemas.openxmlformats.org/drawingml/2006/main" xmlns:r="http://schemas.openxmlformats.org/officeDocument/2006/relationships" xmlns:p="http://schemas.openxmlformats.org/presentationml/2006/main">
  <p:tag name="AS_UNIQUEID" val="114"/>
</p:tagLst>
</file>

<file path=ppt/tags/tag109.xml><?xml version="1.0" encoding="utf-8"?>
<p:tagLst xmlns:a="http://schemas.openxmlformats.org/drawingml/2006/main" xmlns:r="http://schemas.openxmlformats.org/officeDocument/2006/relationships" xmlns:p="http://schemas.openxmlformats.org/presentationml/2006/main">
  <p:tag name="AS_UNIQUEID" val="115"/>
</p:tagLst>
</file>

<file path=ppt/tags/tag110.xml><?xml version="1.0" encoding="utf-8"?>
<p:tagLst xmlns:a="http://schemas.openxmlformats.org/drawingml/2006/main" xmlns:r="http://schemas.openxmlformats.org/officeDocument/2006/relationships" xmlns:p="http://schemas.openxmlformats.org/presentationml/2006/main">
  <p:tag name="AS_UNIQUEID" val="116"/>
</p:tagLst>
</file>

<file path=ppt/tags/tag111.xml><?xml version="1.0" encoding="utf-8"?>
<p:tagLst xmlns:a="http://schemas.openxmlformats.org/drawingml/2006/main" xmlns:r="http://schemas.openxmlformats.org/officeDocument/2006/relationships" xmlns:p="http://schemas.openxmlformats.org/presentationml/2006/main">
  <p:tag name="AS_UNIQUEID" val="117"/>
</p:tagLst>
</file>

<file path=ppt/tags/tag112.xml><?xml version="1.0" encoding="utf-8"?>
<p:tagLst xmlns:a="http://schemas.openxmlformats.org/drawingml/2006/main" xmlns:r="http://schemas.openxmlformats.org/officeDocument/2006/relationships" xmlns:p="http://schemas.openxmlformats.org/presentationml/2006/main">
  <p:tag name="AS_UNIQUEID" val="118"/>
</p:tagLst>
</file>

<file path=ppt/tags/tag113.xml><?xml version="1.0" encoding="utf-8"?>
<p:tagLst xmlns:a="http://schemas.openxmlformats.org/drawingml/2006/main" xmlns:r="http://schemas.openxmlformats.org/officeDocument/2006/relationships" xmlns:p="http://schemas.openxmlformats.org/presentationml/2006/main">
  <p:tag name="AS_UNIQUEID" val="119"/>
</p:tagLst>
</file>

<file path=ppt/tags/tag114.xml><?xml version="1.0" encoding="utf-8"?>
<p:tagLst xmlns:a="http://schemas.openxmlformats.org/drawingml/2006/main" xmlns:r="http://schemas.openxmlformats.org/officeDocument/2006/relationships" xmlns:p="http://schemas.openxmlformats.org/presentationml/2006/main">
  <p:tag name="AS_UNIQUEID" val="121"/>
</p:tagLst>
</file>

<file path=ppt/tags/tag115.xml><?xml version="1.0" encoding="utf-8"?>
<p:tagLst xmlns:a="http://schemas.openxmlformats.org/drawingml/2006/main" xmlns:r="http://schemas.openxmlformats.org/officeDocument/2006/relationships" xmlns:p="http://schemas.openxmlformats.org/presentationml/2006/main">
  <p:tag name="AS_UNIQUEID" val="122"/>
</p:tagLst>
</file>

<file path=ppt/tags/tag116.xml><?xml version="1.0" encoding="utf-8"?>
<p:tagLst xmlns:a="http://schemas.openxmlformats.org/drawingml/2006/main" xmlns:r="http://schemas.openxmlformats.org/officeDocument/2006/relationships" xmlns:p="http://schemas.openxmlformats.org/presentationml/2006/main">
  <p:tag name="AS_UNIQUEID" val="126"/>
</p:tagLst>
</file>

<file path=ppt/tags/tag117.xml><?xml version="1.0" encoding="utf-8"?>
<p:tagLst xmlns:a="http://schemas.openxmlformats.org/drawingml/2006/main" xmlns:r="http://schemas.openxmlformats.org/officeDocument/2006/relationships" xmlns:p="http://schemas.openxmlformats.org/presentationml/2006/main">
  <p:tag name="AS_UNIQUEID" val="127"/>
</p:tagLst>
</file>

<file path=ppt/tags/tag118.xml><?xml version="1.0" encoding="utf-8"?>
<p:tagLst xmlns:a="http://schemas.openxmlformats.org/drawingml/2006/main" xmlns:r="http://schemas.openxmlformats.org/officeDocument/2006/relationships" xmlns:p="http://schemas.openxmlformats.org/presentationml/2006/main">
  <p:tag name="AS_UNIQUEID" val="128"/>
</p:tagLst>
</file>

<file path=ppt/tags/tag119.xml><?xml version="1.0" encoding="utf-8"?>
<p:tagLst xmlns:a="http://schemas.openxmlformats.org/drawingml/2006/main" xmlns:r="http://schemas.openxmlformats.org/officeDocument/2006/relationships" xmlns:p="http://schemas.openxmlformats.org/presentationml/2006/main">
  <p:tag name="AS_UNIQUEID" val="129"/>
</p:tagLst>
</file>

<file path=ppt/tags/tag120.xml><?xml version="1.0" encoding="utf-8"?>
<p:tagLst xmlns:a="http://schemas.openxmlformats.org/drawingml/2006/main" xmlns:r="http://schemas.openxmlformats.org/officeDocument/2006/relationships" xmlns:p="http://schemas.openxmlformats.org/presentationml/2006/main">
  <p:tag name="AS_UNIQUEID" val="130"/>
</p:tagLst>
</file>

<file path=ppt/tags/tag121.xml><?xml version="1.0" encoding="utf-8"?>
<p:tagLst xmlns:a="http://schemas.openxmlformats.org/drawingml/2006/main" xmlns:r="http://schemas.openxmlformats.org/officeDocument/2006/relationships" xmlns:p="http://schemas.openxmlformats.org/presentationml/2006/main">
  <p:tag name="AS_UNIQUEID" val="131"/>
</p:tagLst>
</file>

<file path=ppt/tags/tag122.xml><?xml version="1.0" encoding="utf-8"?>
<p:tagLst xmlns:a="http://schemas.openxmlformats.org/drawingml/2006/main" xmlns:r="http://schemas.openxmlformats.org/officeDocument/2006/relationships" xmlns:p="http://schemas.openxmlformats.org/presentationml/2006/main">
  <p:tag name="AS_UNIQUEID" val="132"/>
</p:tagLst>
</file>

<file path=ppt/tags/tag123.xml><?xml version="1.0" encoding="utf-8"?>
<p:tagLst xmlns:a="http://schemas.openxmlformats.org/drawingml/2006/main" xmlns:r="http://schemas.openxmlformats.org/officeDocument/2006/relationships" xmlns:p="http://schemas.openxmlformats.org/presentationml/2006/main">
  <p:tag name="AS_UNIQUEID" val="123"/>
</p:tagLst>
</file>

<file path=ppt/tags/tag124.xml><?xml version="1.0" encoding="utf-8"?>
<p:tagLst xmlns:a="http://schemas.openxmlformats.org/drawingml/2006/main" xmlns:r="http://schemas.openxmlformats.org/officeDocument/2006/relationships" xmlns:p="http://schemas.openxmlformats.org/presentationml/2006/main">
  <p:tag name="AS_UNIQUEID" val="124"/>
</p:tagLst>
</file>

<file path=ppt/tags/tag125.xml><?xml version="1.0" encoding="utf-8"?>
<p:tagLst xmlns:a="http://schemas.openxmlformats.org/drawingml/2006/main" xmlns:r="http://schemas.openxmlformats.org/officeDocument/2006/relationships" xmlns:p="http://schemas.openxmlformats.org/presentationml/2006/main">
  <p:tag name="AS_UNIQUEID" val="125"/>
</p:tagLst>
</file>

<file path=ppt/tags/tag126.xml><?xml version="1.0" encoding="utf-8"?>
<p:tagLst xmlns:a="http://schemas.openxmlformats.org/drawingml/2006/main" xmlns:r="http://schemas.openxmlformats.org/officeDocument/2006/relationships" xmlns:p="http://schemas.openxmlformats.org/presentationml/2006/main">
  <p:tag name="AS_UNIQUEID" val="134"/>
</p:tagLst>
</file>

<file path=ppt/tags/tag127.xml><?xml version="1.0" encoding="utf-8"?>
<p:tagLst xmlns:a="http://schemas.openxmlformats.org/drawingml/2006/main" xmlns:r="http://schemas.openxmlformats.org/officeDocument/2006/relationships" xmlns:p="http://schemas.openxmlformats.org/presentationml/2006/main">
  <p:tag name="AS_UNIQUEID" val="135"/>
</p:tagLst>
</file>

<file path=ppt/tags/tag128.xml><?xml version="1.0" encoding="utf-8"?>
<p:tagLst xmlns:a="http://schemas.openxmlformats.org/drawingml/2006/main" xmlns:r="http://schemas.openxmlformats.org/officeDocument/2006/relationships" xmlns:p="http://schemas.openxmlformats.org/presentationml/2006/main">
  <p:tag name="AS_UNIQUEID" val="136"/>
</p:tagLst>
</file>

<file path=ppt/tags/tag129.xml><?xml version="1.0" encoding="utf-8"?>
<p:tagLst xmlns:a="http://schemas.openxmlformats.org/drawingml/2006/main" xmlns:r="http://schemas.openxmlformats.org/officeDocument/2006/relationships" xmlns:p="http://schemas.openxmlformats.org/presentationml/2006/main">
  <p:tag name="AS_UNIQUEID" val="137"/>
</p:tagLst>
</file>

<file path=ppt/tags/tag130.xml><?xml version="1.0" encoding="utf-8"?>
<p:tagLst xmlns:a="http://schemas.openxmlformats.org/drawingml/2006/main" xmlns:r="http://schemas.openxmlformats.org/officeDocument/2006/relationships" xmlns:p="http://schemas.openxmlformats.org/presentationml/2006/main">
  <p:tag name="AS_UNIQUEID" val="138"/>
</p:tagLst>
</file>

<file path=ppt/tags/tag131.xml><?xml version="1.0" encoding="utf-8"?>
<p:tagLst xmlns:a="http://schemas.openxmlformats.org/drawingml/2006/main" xmlns:r="http://schemas.openxmlformats.org/officeDocument/2006/relationships" xmlns:p="http://schemas.openxmlformats.org/presentationml/2006/main">
  <p:tag name="AS_UNIQUEID" val="139"/>
</p:tagLst>
</file>

<file path=ppt/tags/tag132.xml><?xml version="1.0" encoding="utf-8"?>
<p:tagLst xmlns:a="http://schemas.openxmlformats.org/drawingml/2006/main" xmlns:r="http://schemas.openxmlformats.org/officeDocument/2006/relationships" xmlns:p="http://schemas.openxmlformats.org/presentationml/2006/main">
  <p:tag name="AS_UNIQUEID" val="140"/>
</p:tagLst>
</file>

<file path=ppt/tags/tag133.xml><?xml version="1.0" encoding="utf-8"?>
<p:tagLst xmlns:a="http://schemas.openxmlformats.org/drawingml/2006/main" xmlns:r="http://schemas.openxmlformats.org/officeDocument/2006/relationships" xmlns:p="http://schemas.openxmlformats.org/presentationml/2006/main">
  <p:tag name="AS_UNIQUEID" val="142"/>
</p:tagLst>
</file>

<file path=ppt/tags/tag134.xml><?xml version="1.0" encoding="utf-8"?>
<p:tagLst xmlns:a="http://schemas.openxmlformats.org/drawingml/2006/main" xmlns:r="http://schemas.openxmlformats.org/officeDocument/2006/relationships" xmlns:p="http://schemas.openxmlformats.org/presentationml/2006/main">
  <p:tag name="AS_UNIQUEID" val="143"/>
</p:tagLst>
</file>

<file path=ppt/tags/tag135.xml><?xml version="1.0" encoding="utf-8"?>
<p:tagLst xmlns:a="http://schemas.openxmlformats.org/drawingml/2006/main" xmlns:r="http://schemas.openxmlformats.org/officeDocument/2006/relationships" xmlns:p="http://schemas.openxmlformats.org/presentationml/2006/main">
  <p:tag name="AS_UNIQUEID" val="144"/>
</p:tagLst>
</file>

<file path=ppt/tags/tag136.xml><?xml version="1.0" encoding="utf-8"?>
<p:tagLst xmlns:a="http://schemas.openxmlformats.org/drawingml/2006/main" xmlns:r="http://schemas.openxmlformats.org/officeDocument/2006/relationships" xmlns:p="http://schemas.openxmlformats.org/presentationml/2006/main">
  <p:tag name="AS_UNIQUEID" val="145"/>
</p:tagLst>
</file>

<file path=ppt/tags/tag137.xml><?xml version="1.0" encoding="utf-8"?>
<p:tagLst xmlns:a="http://schemas.openxmlformats.org/drawingml/2006/main" xmlns:r="http://schemas.openxmlformats.org/officeDocument/2006/relationships" xmlns:p="http://schemas.openxmlformats.org/presentationml/2006/main">
  <p:tag name="AS_UNIQUEID" val="147"/>
</p:tagLst>
</file>

<file path=ppt/tags/tag138.xml><?xml version="1.0" encoding="utf-8"?>
<p:tagLst xmlns:a="http://schemas.openxmlformats.org/drawingml/2006/main" xmlns:r="http://schemas.openxmlformats.org/officeDocument/2006/relationships" xmlns:p="http://schemas.openxmlformats.org/presentationml/2006/main">
  <p:tag name="AS_UNIQUEID" val="148"/>
</p:tagLst>
</file>

<file path=ppt/tags/tag139.xml><?xml version="1.0" encoding="utf-8"?>
<p:tagLst xmlns:a="http://schemas.openxmlformats.org/drawingml/2006/main" xmlns:r="http://schemas.openxmlformats.org/officeDocument/2006/relationships" xmlns:p="http://schemas.openxmlformats.org/presentationml/2006/main">
  <p:tag name="AS_UNIQUEID" val="149"/>
</p:tagLst>
</file>

<file path=ppt/tags/tag140.xml><?xml version="1.0" encoding="utf-8"?>
<p:tagLst xmlns:a="http://schemas.openxmlformats.org/drawingml/2006/main" xmlns:r="http://schemas.openxmlformats.org/officeDocument/2006/relationships" xmlns:p="http://schemas.openxmlformats.org/presentationml/2006/main">
  <p:tag name="AS_UNIQUEID" val="150"/>
</p:tagLst>
</file>

<file path=ppt/tags/tag141.xml><?xml version="1.0" encoding="utf-8"?>
<p:tagLst xmlns:a="http://schemas.openxmlformats.org/drawingml/2006/main" xmlns:r="http://schemas.openxmlformats.org/officeDocument/2006/relationships" xmlns:p="http://schemas.openxmlformats.org/presentationml/2006/main">
  <p:tag name="AS_UNIQUEID" val="151"/>
</p:tagLst>
</file>

<file path=ppt/tags/tag142.xml><?xml version="1.0" encoding="utf-8"?>
<p:tagLst xmlns:a="http://schemas.openxmlformats.org/drawingml/2006/main" xmlns:r="http://schemas.openxmlformats.org/officeDocument/2006/relationships" xmlns:p="http://schemas.openxmlformats.org/presentationml/2006/main">
  <p:tag name="AS_UNIQUEID" val="152"/>
</p:tagLst>
</file>

<file path=ppt/tags/tag143.xml><?xml version="1.0" encoding="utf-8"?>
<p:tagLst xmlns:a="http://schemas.openxmlformats.org/drawingml/2006/main" xmlns:r="http://schemas.openxmlformats.org/officeDocument/2006/relationships" xmlns:p="http://schemas.openxmlformats.org/presentationml/2006/main">
  <p:tag name="AS_UNIQUEID" val="153"/>
</p:tagLst>
</file>

<file path=ppt/tags/tag144.xml><?xml version="1.0" encoding="utf-8"?>
<p:tagLst xmlns:a="http://schemas.openxmlformats.org/drawingml/2006/main" xmlns:r="http://schemas.openxmlformats.org/officeDocument/2006/relationships" xmlns:p="http://schemas.openxmlformats.org/presentationml/2006/main">
  <p:tag name="AS_UNIQUEID" val="154"/>
</p:tagLst>
</file>

<file path=ppt/tags/tag145.xml><?xml version="1.0" encoding="utf-8"?>
<p:tagLst xmlns:a="http://schemas.openxmlformats.org/drawingml/2006/main" xmlns:r="http://schemas.openxmlformats.org/officeDocument/2006/relationships" xmlns:p="http://schemas.openxmlformats.org/presentationml/2006/main">
  <p:tag name="AS_UNIQUEID" val="155"/>
</p:tagLst>
</file>

<file path=ppt/tags/tag146.xml><?xml version="1.0" encoding="utf-8"?>
<p:tagLst xmlns:a="http://schemas.openxmlformats.org/drawingml/2006/main" xmlns:r="http://schemas.openxmlformats.org/officeDocument/2006/relationships" xmlns:p="http://schemas.openxmlformats.org/presentationml/2006/main">
  <p:tag name="AS_UNIQUEID" val="157"/>
</p:tagLst>
</file>

<file path=ppt/tags/tag147.xml><?xml version="1.0" encoding="utf-8"?>
<p:tagLst xmlns:a="http://schemas.openxmlformats.org/drawingml/2006/main" xmlns:r="http://schemas.openxmlformats.org/officeDocument/2006/relationships" xmlns:p="http://schemas.openxmlformats.org/presentationml/2006/main">
  <p:tag name="AS_UNIQUEID" val="158"/>
</p:tagLst>
</file>

<file path=ppt/tags/tag148.xml><?xml version="1.0" encoding="utf-8"?>
<p:tagLst xmlns:a="http://schemas.openxmlformats.org/drawingml/2006/main" xmlns:r="http://schemas.openxmlformats.org/officeDocument/2006/relationships" xmlns:p="http://schemas.openxmlformats.org/presentationml/2006/main">
  <p:tag name="AS_UNIQUEID" val="159"/>
</p:tagLst>
</file>

<file path=ppt/tags/tag149.xml><?xml version="1.0" encoding="utf-8"?>
<p:tagLst xmlns:a="http://schemas.openxmlformats.org/drawingml/2006/main" xmlns:r="http://schemas.openxmlformats.org/officeDocument/2006/relationships" xmlns:p="http://schemas.openxmlformats.org/presentationml/2006/main">
  <p:tag name="AS_UNIQUEID" val="160"/>
</p:tagLst>
</file>

<file path=ppt/tags/tag150.xml><?xml version="1.0" encoding="utf-8"?>
<p:tagLst xmlns:a="http://schemas.openxmlformats.org/drawingml/2006/main" xmlns:r="http://schemas.openxmlformats.org/officeDocument/2006/relationships" xmlns:p="http://schemas.openxmlformats.org/presentationml/2006/main">
  <p:tag name="AS_UNIQUEID" val="161"/>
</p:tagLst>
</file>

<file path=ppt/tags/tag151.xml><?xml version="1.0" encoding="utf-8"?>
<p:tagLst xmlns:a="http://schemas.openxmlformats.org/drawingml/2006/main" xmlns:r="http://schemas.openxmlformats.org/officeDocument/2006/relationships" xmlns:p="http://schemas.openxmlformats.org/presentationml/2006/main">
  <p:tag name="AS_UNIQUEID" val="162"/>
</p:tagLst>
</file>

<file path=ppt/tags/tag152.xml><?xml version="1.0" encoding="utf-8"?>
<p:tagLst xmlns:a="http://schemas.openxmlformats.org/drawingml/2006/main" xmlns:r="http://schemas.openxmlformats.org/officeDocument/2006/relationships" xmlns:p="http://schemas.openxmlformats.org/presentationml/2006/main">
  <p:tag name="AS_UNIQUEID" val="163"/>
</p:tagLst>
</file>

<file path=ppt/tags/tag153.xml><?xml version="1.0" encoding="utf-8"?>
<p:tagLst xmlns:a="http://schemas.openxmlformats.org/drawingml/2006/main" xmlns:r="http://schemas.openxmlformats.org/officeDocument/2006/relationships" xmlns:p="http://schemas.openxmlformats.org/presentationml/2006/main">
  <p:tag name="AS_UNIQUEID" val="164"/>
</p:tagLst>
</file>

<file path=ppt/tags/tag154.xml><?xml version="1.0" encoding="utf-8"?>
<p:tagLst xmlns:a="http://schemas.openxmlformats.org/drawingml/2006/main" xmlns:r="http://schemas.openxmlformats.org/officeDocument/2006/relationships" xmlns:p="http://schemas.openxmlformats.org/presentationml/2006/main">
  <p:tag name="AS_UNIQUEID" val="165"/>
</p:tagLst>
</file>

<file path=ppt/tags/tag155.xml><?xml version="1.0" encoding="utf-8"?>
<p:tagLst xmlns:a="http://schemas.openxmlformats.org/drawingml/2006/main" xmlns:r="http://schemas.openxmlformats.org/officeDocument/2006/relationships" xmlns:p="http://schemas.openxmlformats.org/presentationml/2006/main">
  <p:tag name="AS_UNIQUEID" val="166"/>
</p:tagLst>
</file>

<file path=ppt/tags/tag156.xml><?xml version="1.0" encoding="utf-8"?>
<p:tagLst xmlns:a="http://schemas.openxmlformats.org/drawingml/2006/main" xmlns:r="http://schemas.openxmlformats.org/officeDocument/2006/relationships" xmlns:p="http://schemas.openxmlformats.org/presentationml/2006/main">
  <p:tag name="AS_UNIQUEID" val="167"/>
</p:tagLst>
</file>

<file path=ppt/tags/tag157.xml><?xml version="1.0" encoding="utf-8"?>
<p:tagLst xmlns:a="http://schemas.openxmlformats.org/drawingml/2006/main" xmlns:r="http://schemas.openxmlformats.org/officeDocument/2006/relationships" xmlns:p="http://schemas.openxmlformats.org/presentationml/2006/main">
  <p:tag name="AS_UNIQUEID" val="168"/>
</p:tagLst>
</file>

<file path=ppt/tags/tag158.xml><?xml version="1.0" encoding="utf-8"?>
<p:tagLst xmlns:a="http://schemas.openxmlformats.org/drawingml/2006/main" xmlns:r="http://schemas.openxmlformats.org/officeDocument/2006/relationships" xmlns:p="http://schemas.openxmlformats.org/presentationml/2006/main">
  <p:tag name="AS_UNIQUEID" val="169"/>
</p:tagLst>
</file>

<file path=ppt/tags/tag159.xml><?xml version="1.0" encoding="utf-8"?>
<p:tagLst xmlns:a="http://schemas.openxmlformats.org/drawingml/2006/main" xmlns:r="http://schemas.openxmlformats.org/officeDocument/2006/relationships" xmlns:p="http://schemas.openxmlformats.org/presentationml/2006/main">
  <p:tag name="AS_UNIQUEID" val="170"/>
</p:tagLst>
</file>

<file path=ppt/tags/tag160.xml><?xml version="1.0" encoding="utf-8"?>
<p:tagLst xmlns:a="http://schemas.openxmlformats.org/drawingml/2006/main" xmlns:r="http://schemas.openxmlformats.org/officeDocument/2006/relationships" xmlns:p="http://schemas.openxmlformats.org/presentationml/2006/main">
  <p:tag name="AS_UNIQUEID" val="171"/>
</p:tagLst>
</file>

<file path=ppt/tags/tag161.xml><?xml version="1.0" encoding="utf-8"?>
<p:tagLst xmlns:a="http://schemas.openxmlformats.org/drawingml/2006/main" xmlns:r="http://schemas.openxmlformats.org/officeDocument/2006/relationships" xmlns:p="http://schemas.openxmlformats.org/presentationml/2006/main">
  <p:tag name="AS_UNIQUEID" val="172"/>
</p:tagLst>
</file>

<file path=ppt/tags/tag162.xml><?xml version="1.0" encoding="utf-8"?>
<p:tagLst xmlns:a="http://schemas.openxmlformats.org/drawingml/2006/main" xmlns:r="http://schemas.openxmlformats.org/officeDocument/2006/relationships" xmlns:p="http://schemas.openxmlformats.org/presentationml/2006/main">
  <p:tag name="AS_UNIQUEID" val="173"/>
</p:tagLst>
</file>

<file path=ppt/tags/tag163.xml><?xml version="1.0" encoding="utf-8"?>
<p:tagLst xmlns:a="http://schemas.openxmlformats.org/drawingml/2006/main" xmlns:r="http://schemas.openxmlformats.org/officeDocument/2006/relationships" xmlns:p="http://schemas.openxmlformats.org/presentationml/2006/main">
  <p:tag name="AS_UNIQUEID" val="174"/>
</p:tagLst>
</file>

<file path=ppt/tags/tag164.xml><?xml version="1.0" encoding="utf-8"?>
<p:tagLst xmlns:a="http://schemas.openxmlformats.org/drawingml/2006/main" xmlns:r="http://schemas.openxmlformats.org/officeDocument/2006/relationships" xmlns:p="http://schemas.openxmlformats.org/presentationml/2006/main">
  <p:tag name="AS_UNIQUEID" val="175"/>
</p:tagLst>
</file>

<file path=ppt/tags/tag165.xml><?xml version="1.0" encoding="utf-8"?>
<p:tagLst xmlns:a="http://schemas.openxmlformats.org/drawingml/2006/main" xmlns:r="http://schemas.openxmlformats.org/officeDocument/2006/relationships" xmlns:p="http://schemas.openxmlformats.org/presentationml/2006/main">
  <p:tag name="AS_UNIQUEID" val="176"/>
</p:tagLst>
</file>

<file path=ppt/tags/tag166.xml><?xml version="1.0" encoding="utf-8"?>
<p:tagLst xmlns:a="http://schemas.openxmlformats.org/drawingml/2006/main" xmlns:r="http://schemas.openxmlformats.org/officeDocument/2006/relationships" xmlns:p="http://schemas.openxmlformats.org/presentationml/2006/main">
  <p:tag name="AS_UNIQUEID" val="178"/>
</p:tagLst>
</file>

<file path=ppt/tags/tag167.xml><?xml version="1.0" encoding="utf-8"?>
<p:tagLst xmlns:a="http://schemas.openxmlformats.org/drawingml/2006/main" xmlns:r="http://schemas.openxmlformats.org/officeDocument/2006/relationships" xmlns:p="http://schemas.openxmlformats.org/presentationml/2006/main">
  <p:tag name="AS_UNIQUEID" val="179"/>
</p:tagLst>
</file>

<file path=ppt/tags/tag168.xml><?xml version="1.0" encoding="utf-8"?>
<p:tagLst xmlns:a="http://schemas.openxmlformats.org/drawingml/2006/main" xmlns:r="http://schemas.openxmlformats.org/officeDocument/2006/relationships" xmlns:p="http://schemas.openxmlformats.org/presentationml/2006/main">
  <p:tag name="AS_UNIQUEID" val="180"/>
</p:tagLst>
</file>

<file path=ppt/tags/tag169.xml><?xml version="1.0" encoding="utf-8"?>
<p:tagLst xmlns:a="http://schemas.openxmlformats.org/drawingml/2006/main" xmlns:r="http://schemas.openxmlformats.org/officeDocument/2006/relationships" xmlns:p="http://schemas.openxmlformats.org/presentationml/2006/main">
  <p:tag name="AS_UNIQUEID" val="181"/>
</p:tagLst>
</file>

<file path=ppt/tags/tag170.xml><?xml version="1.0" encoding="utf-8"?>
<p:tagLst xmlns:a="http://schemas.openxmlformats.org/drawingml/2006/main" xmlns:r="http://schemas.openxmlformats.org/officeDocument/2006/relationships" xmlns:p="http://schemas.openxmlformats.org/presentationml/2006/main">
  <p:tag name="AS_UNIQUEID" val="182"/>
</p:tagLst>
</file>

<file path=ppt/tags/tag171.xml><?xml version="1.0" encoding="utf-8"?>
<p:tagLst xmlns:a="http://schemas.openxmlformats.org/drawingml/2006/main" xmlns:r="http://schemas.openxmlformats.org/officeDocument/2006/relationships" xmlns:p="http://schemas.openxmlformats.org/presentationml/2006/main">
  <p:tag name="AS_UNIQUEID" val="183"/>
</p:tagLst>
</file>

<file path=ppt/tags/tag172.xml><?xml version="1.0" encoding="utf-8"?>
<p:tagLst xmlns:a="http://schemas.openxmlformats.org/drawingml/2006/main" xmlns:r="http://schemas.openxmlformats.org/officeDocument/2006/relationships" xmlns:p="http://schemas.openxmlformats.org/presentationml/2006/main">
  <p:tag name="AS_UNIQUEID" val="184"/>
</p:tagLst>
</file>

<file path=ppt/tags/tag173.xml><?xml version="1.0" encoding="utf-8"?>
<p:tagLst xmlns:a="http://schemas.openxmlformats.org/drawingml/2006/main" xmlns:r="http://schemas.openxmlformats.org/officeDocument/2006/relationships" xmlns:p="http://schemas.openxmlformats.org/presentationml/2006/main">
  <p:tag name="AS_UNIQUEID" val="186"/>
</p:tagLst>
</file>

<file path=ppt/tags/tag174.xml><?xml version="1.0" encoding="utf-8"?>
<p:tagLst xmlns:a="http://schemas.openxmlformats.org/drawingml/2006/main" xmlns:r="http://schemas.openxmlformats.org/officeDocument/2006/relationships" xmlns:p="http://schemas.openxmlformats.org/presentationml/2006/main">
  <p:tag name="AS_UNIQUEID" val="187"/>
</p:tagLst>
</file>

<file path=ppt/tags/tag175.xml><?xml version="1.0" encoding="utf-8"?>
<p:tagLst xmlns:a="http://schemas.openxmlformats.org/drawingml/2006/main" xmlns:r="http://schemas.openxmlformats.org/officeDocument/2006/relationships" xmlns:p="http://schemas.openxmlformats.org/presentationml/2006/main">
  <p:tag name="AS_UNIQUEID" val="188"/>
</p:tagLst>
</file>

<file path=ppt/tags/tag176.xml><?xml version="1.0" encoding="utf-8"?>
<p:tagLst xmlns:a="http://schemas.openxmlformats.org/drawingml/2006/main" xmlns:r="http://schemas.openxmlformats.org/officeDocument/2006/relationships" xmlns:p="http://schemas.openxmlformats.org/presentationml/2006/main">
  <p:tag name="AS_UNIQUEID" val="189"/>
</p:tagLst>
</file>

<file path=ppt/tags/tag177.xml><?xml version="1.0" encoding="utf-8"?>
<p:tagLst xmlns:a="http://schemas.openxmlformats.org/drawingml/2006/main" xmlns:r="http://schemas.openxmlformats.org/officeDocument/2006/relationships" xmlns:p="http://schemas.openxmlformats.org/presentationml/2006/main">
  <p:tag name="AS_UNIQUEID" val="190"/>
</p:tagLst>
</file>

<file path=ppt/tags/tag178.xml><?xml version="1.0" encoding="utf-8"?>
<p:tagLst xmlns:a="http://schemas.openxmlformats.org/drawingml/2006/main" xmlns:r="http://schemas.openxmlformats.org/officeDocument/2006/relationships" xmlns:p="http://schemas.openxmlformats.org/presentationml/2006/main">
  <p:tag name="AS_UNIQUEID" val="191"/>
</p:tagLst>
</file>

<file path=ppt/tags/tag179.xml><?xml version="1.0" encoding="utf-8"?>
<p:tagLst xmlns:a="http://schemas.openxmlformats.org/drawingml/2006/main" xmlns:r="http://schemas.openxmlformats.org/officeDocument/2006/relationships" xmlns:p="http://schemas.openxmlformats.org/presentationml/2006/main">
  <p:tag name="AS_UNIQUEID" val="192"/>
</p:tagLst>
</file>

<file path=ppt/tags/tag180.xml><?xml version="1.0" encoding="utf-8"?>
<p:tagLst xmlns:a="http://schemas.openxmlformats.org/drawingml/2006/main" xmlns:r="http://schemas.openxmlformats.org/officeDocument/2006/relationships" xmlns:p="http://schemas.openxmlformats.org/presentationml/2006/main">
  <p:tag name="AS_UNIQUEID" val="193"/>
</p:tagLst>
</file>

<file path=ppt/tags/tag181.xml><?xml version="1.0" encoding="utf-8"?>
<p:tagLst xmlns:a="http://schemas.openxmlformats.org/drawingml/2006/main" xmlns:r="http://schemas.openxmlformats.org/officeDocument/2006/relationships" xmlns:p="http://schemas.openxmlformats.org/presentationml/2006/main">
  <p:tag name="AS_UNIQUEID" val="195"/>
</p:tagLst>
</file>

<file path=ppt/tags/tag182.xml><?xml version="1.0" encoding="utf-8"?>
<p:tagLst xmlns:a="http://schemas.openxmlformats.org/drawingml/2006/main" xmlns:r="http://schemas.openxmlformats.org/officeDocument/2006/relationships" xmlns:p="http://schemas.openxmlformats.org/presentationml/2006/main">
  <p:tag name="AS_UNIQUEID" val="196"/>
</p:tagLst>
</file>

<file path=ppt/tags/tag183.xml><?xml version="1.0" encoding="utf-8"?>
<p:tagLst xmlns:a="http://schemas.openxmlformats.org/drawingml/2006/main" xmlns:r="http://schemas.openxmlformats.org/officeDocument/2006/relationships" xmlns:p="http://schemas.openxmlformats.org/presentationml/2006/main">
  <p:tag name="AS_UNIQUEID" val="197"/>
</p:tagLst>
</file>

<file path=ppt/tags/tag184.xml><?xml version="1.0" encoding="utf-8"?>
<p:tagLst xmlns:a="http://schemas.openxmlformats.org/drawingml/2006/main" xmlns:r="http://schemas.openxmlformats.org/officeDocument/2006/relationships" xmlns:p="http://schemas.openxmlformats.org/presentationml/2006/main">
  <p:tag name="AS_UNIQUEID" val="198"/>
</p:tagLst>
</file>

<file path=ppt/tags/tag185.xml><?xml version="1.0" encoding="utf-8"?>
<p:tagLst xmlns:a="http://schemas.openxmlformats.org/drawingml/2006/main" xmlns:r="http://schemas.openxmlformats.org/officeDocument/2006/relationships" xmlns:p="http://schemas.openxmlformats.org/presentationml/2006/main">
  <p:tag name="AS_UNIQUEID" val="200"/>
</p:tagLst>
</file>

<file path=ppt/tags/tag186.xml><?xml version="1.0" encoding="utf-8"?>
<p:tagLst xmlns:a="http://schemas.openxmlformats.org/drawingml/2006/main" xmlns:r="http://schemas.openxmlformats.org/officeDocument/2006/relationships" xmlns:p="http://schemas.openxmlformats.org/presentationml/2006/main">
  <p:tag name="AS_UNIQUEID" val="214"/>
</p:tagLst>
</file>

<file path=ppt/tags/tag187.xml><?xml version="1.0" encoding="utf-8"?>
<p:tagLst xmlns:a="http://schemas.openxmlformats.org/drawingml/2006/main" xmlns:r="http://schemas.openxmlformats.org/officeDocument/2006/relationships" xmlns:p="http://schemas.openxmlformats.org/presentationml/2006/main">
  <p:tag name="AS_UNIQUEID" val="215"/>
</p:tagLst>
</file>

<file path=ppt/tags/tag188.xml><?xml version="1.0" encoding="utf-8"?>
<p:tagLst xmlns:a="http://schemas.openxmlformats.org/drawingml/2006/main" xmlns:r="http://schemas.openxmlformats.org/officeDocument/2006/relationships" xmlns:p="http://schemas.openxmlformats.org/presentationml/2006/main">
  <p:tag name="AS_UNIQUEID" val="216"/>
</p:tagLst>
</file>

<file path=ppt/tags/tag189.xml><?xml version="1.0" encoding="utf-8"?>
<p:tagLst xmlns:a="http://schemas.openxmlformats.org/drawingml/2006/main" xmlns:r="http://schemas.openxmlformats.org/officeDocument/2006/relationships" xmlns:p="http://schemas.openxmlformats.org/presentationml/2006/main">
  <p:tag name="AS_UNIQUEID" val="217"/>
</p:tagLst>
</file>

<file path=ppt/tags/tag190.xml><?xml version="1.0" encoding="utf-8"?>
<p:tagLst xmlns:a="http://schemas.openxmlformats.org/drawingml/2006/main" xmlns:r="http://schemas.openxmlformats.org/officeDocument/2006/relationships" xmlns:p="http://schemas.openxmlformats.org/presentationml/2006/main">
  <p:tag name="AS_UNIQUEID" val="218"/>
</p:tagLst>
</file>

<file path=ppt/tags/tag191.xml><?xml version="1.0" encoding="utf-8"?>
<p:tagLst xmlns:a="http://schemas.openxmlformats.org/drawingml/2006/main" xmlns:r="http://schemas.openxmlformats.org/officeDocument/2006/relationships" xmlns:p="http://schemas.openxmlformats.org/presentationml/2006/main">
  <p:tag name="AS_UNIQUEID" val="219"/>
</p:tagLst>
</file>

<file path=ppt/tags/tag192.xml><?xml version="1.0" encoding="utf-8"?>
<p:tagLst xmlns:a="http://schemas.openxmlformats.org/drawingml/2006/main" xmlns:r="http://schemas.openxmlformats.org/officeDocument/2006/relationships" xmlns:p="http://schemas.openxmlformats.org/presentationml/2006/main">
  <p:tag name="AS_UNIQUEID" val="222"/>
</p:tagLst>
</file>

<file path=ppt/tags/tag193.xml><?xml version="1.0" encoding="utf-8"?>
<p:tagLst xmlns:a="http://schemas.openxmlformats.org/drawingml/2006/main" xmlns:r="http://schemas.openxmlformats.org/officeDocument/2006/relationships" xmlns:p="http://schemas.openxmlformats.org/presentationml/2006/main">
  <p:tag name="AS_UNIQUEID" val="223"/>
</p:tagLst>
</file>

<file path=ppt/tags/tag194.xml><?xml version="1.0" encoding="utf-8"?>
<p:tagLst xmlns:a="http://schemas.openxmlformats.org/drawingml/2006/main" xmlns:r="http://schemas.openxmlformats.org/officeDocument/2006/relationships" xmlns:p="http://schemas.openxmlformats.org/presentationml/2006/main">
  <p:tag name="AS_UNIQUEID" val="224"/>
</p:tagLst>
</file>

<file path=ppt/tags/tag195.xml><?xml version="1.0" encoding="utf-8"?>
<p:tagLst xmlns:a="http://schemas.openxmlformats.org/drawingml/2006/main" xmlns:r="http://schemas.openxmlformats.org/officeDocument/2006/relationships" xmlns:p="http://schemas.openxmlformats.org/presentationml/2006/main">
  <p:tag name="AS_UNIQUEID" val="225"/>
</p:tagLst>
</file>

<file path=ppt/tags/tag196.xml><?xml version="1.0" encoding="utf-8"?>
<p:tagLst xmlns:a="http://schemas.openxmlformats.org/drawingml/2006/main" xmlns:r="http://schemas.openxmlformats.org/officeDocument/2006/relationships" xmlns:p="http://schemas.openxmlformats.org/presentationml/2006/main">
  <p:tag name="AS_UNIQUEID" val="228"/>
</p:tagLst>
</file>

<file path=ppt/tags/tag197.xml><?xml version="1.0" encoding="utf-8"?>
<p:tagLst xmlns:a="http://schemas.openxmlformats.org/drawingml/2006/main" xmlns:r="http://schemas.openxmlformats.org/officeDocument/2006/relationships" xmlns:p="http://schemas.openxmlformats.org/presentationml/2006/main">
  <p:tag name="AS_UNIQUEID" val="233"/>
</p:tagLst>
</file>

<file path=ppt/tags/tag198.xml><?xml version="1.0" encoding="utf-8"?>
<p:tagLst xmlns:a="http://schemas.openxmlformats.org/drawingml/2006/main" xmlns:r="http://schemas.openxmlformats.org/officeDocument/2006/relationships" xmlns:p="http://schemas.openxmlformats.org/presentationml/2006/main">
  <p:tag name="AS_UNIQUEID" val="234"/>
</p:tagLst>
</file>

<file path=ppt/tags/tag199.xml><?xml version="1.0" encoding="utf-8"?>
<p:tagLst xmlns:a="http://schemas.openxmlformats.org/drawingml/2006/main" xmlns:r="http://schemas.openxmlformats.org/officeDocument/2006/relationships" xmlns:p="http://schemas.openxmlformats.org/presentationml/2006/main">
  <p:tag name="AS_UNIQUEID" val="235"/>
</p:tagLst>
</file>

<file path=ppt/tags/tag200.xml><?xml version="1.0" encoding="utf-8"?>
<p:tagLst xmlns:a="http://schemas.openxmlformats.org/drawingml/2006/main" xmlns:r="http://schemas.openxmlformats.org/officeDocument/2006/relationships" xmlns:p="http://schemas.openxmlformats.org/presentationml/2006/main">
  <p:tag name="AS_UNIQUEID" val="236"/>
</p:tagLst>
</file>

<file path=ppt/tags/tag201.xml><?xml version="1.0" encoding="utf-8"?>
<p:tagLst xmlns:a="http://schemas.openxmlformats.org/drawingml/2006/main" xmlns:r="http://schemas.openxmlformats.org/officeDocument/2006/relationships" xmlns:p="http://schemas.openxmlformats.org/presentationml/2006/main">
  <p:tag name="AS_UNIQUEID" val="237"/>
</p:tagLst>
</file>

<file path=ppt/tags/tag202.xml><?xml version="1.0" encoding="utf-8"?>
<p:tagLst xmlns:a="http://schemas.openxmlformats.org/drawingml/2006/main" xmlns:r="http://schemas.openxmlformats.org/officeDocument/2006/relationships" xmlns:p="http://schemas.openxmlformats.org/presentationml/2006/main">
  <p:tag name="AS_UNIQUEID" val="238"/>
</p:tagLst>
</file>

<file path=ppt/tags/tag203.xml><?xml version="1.0" encoding="utf-8"?>
<p:tagLst xmlns:a="http://schemas.openxmlformats.org/drawingml/2006/main" xmlns:r="http://schemas.openxmlformats.org/officeDocument/2006/relationships" xmlns:p="http://schemas.openxmlformats.org/presentationml/2006/main">
  <p:tag name="AS_UNIQUEID" val="229"/>
</p:tagLst>
</file>

<file path=ppt/tags/tag204.xml><?xml version="1.0" encoding="utf-8"?>
<p:tagLst xmlns:a="http://schemas.openxmlformats.org/drawingml/2006/main" xmlns:r="http://schemas.openxmlformats.org/officeDocument/2006/relationships" xmlns:p="http://schemas.openxmlformats.org/presentationml/2006/main">
  <p:tag name="AS_UNIQUEID" val="230"/>
</p:tagLst>
</file>

<file path=ppt/tags/tag205.xml><?xml version="1.0" encoding="utf-8"?>
<p:tagLst xmlns:a="http://schemas.openxmlformats.org/drawingml/2006/main" xmlns:r="http://schemas.openxmlformats.org/officeDocument/2006/relationships" xmlns:p="http://schemas.openxmlformats.org/presentationml/2006/main">
  <p:tag name="AS_UNIQUEID" val="231"/>
</p:tagLst>
</file>

<file path=ppt/tags/tag206.xml><?xml version="1.0" encoding="utf-8"?>
<p:tagLst xmlns:a="http://schemas.openxmlformats.org/drawingml/2006/main" xmlns:r="http://schemas.openxmlformats.org/officeDocument/2006/relationships" xmlns:p="http://schemas.openxmlformats.org/presentationml/2006/main">
  <p:tag name="AS_UNIQUEID" val="232"/>
</p:tagLst>
</file>

<file path=ppt/tags/tag207.xml><?xml version="1.0" encoding="utf-8"?>
<p:tagLst xmlns:a="http://schemas.openxmlformats.org/drawingml/2006/main" xmlns:r="http://schemas.openxmlformats.org/officeDocument/2006/relationships" xmlns:p="http://schemas.openxmlformats.org/presentationml/2006/main">
  <p:tag name="AS_UNIQUEID" val="226"/>
</p:tagLst>
</file>

<file path=ppt/tags/tag208.xml><?xml version="1.0" encoding="utf-8"?>
<p:tagLst xmlns:a="http://schemas.openxmlformats.org/drawingml/2006/main" xmlns:r="http://schemas.openxmlformats.org/officeDocument/2006/relationships" xmlns:p="http://schemas.openxmlformats.org/presentationml/2006/main">
  <p:tag name="AS_UNIQUEID" val="227"/>
</p:tagLst>
</file>

<file path=ppt/tags/tag209.xml><?xml version="1.0" encoding="utf-8"?>
<p:tagLst xmlns:a="http://schemas.openxmlformats.org/drawingml/2006/main" xmlns:r="http://schemas.openxmlformats.org/officeDocument/2006/relationships" xmlns:p="http://schemas.openxmlformats.org/presentationml/2006/main">
  <p:tag name="AS_UNIQUEID" val="220"/>
</p:tagLst>
</file>

<file path=ppt/tags/tag210.xml><?xml version="1.0" encoding="utf-8"?>
<p:tagLst xmlns:a="http://schemas.openxmlformats.org/drawingml/2006/main" xmlns:r="http://schemas.openxmlformats.org/officeDocument/2006/relationships" xmlns:p="http://schemas.openxmlformats.org/presentationml/2006/main">
  <p:tag name="AS_UNIQUEID" val="221"/>
</p:tagLst>
</file>

<file path=ppt/tags/tag211.xml><?xml version="1.0" encoding="utf-8"?>
<p:tagLst xmlns:a="http://schemas.openxmlformats.org/drawingml/2006/main" xmlns:r="http://schemas.openxmlformats.org/officeDocument/2006/relationships" xmlns:p="http://schemas.openxmlformats.org/presentationml/2006/main">
  <p:tag name="AS_UNIQUEID" val="201"/>
</p:tagLst>
</file>

<file path=ppt/tags/tag212.xml><?xml version="1.0" encoding="utf-8"?>
<p:tagLst xmlns:a="http://schemas.openxmlformats.org/drawingml/2006/main" xmlns:r="http://schemas.openxmlformats.org/officeDocument/2006/relationships" xmlns:p="http://schemas.openxmlformats.org/presentationml/2006/main">
  <p:tag name="AS_UNIQUEID" val="204"/>
</p:tagLst>
</file>

<file path=ppt/tags/tag213.xml><?xml version="1.0" encoding="utf-8"?>
<p:tagLst xmlns:a="http://schemas.openxmlformats.org/drawingml/2006/main" xmlns:r="http://schemas.openxmlformats.org/officeDocument/2006/relationships" xmlns:p="http://schemas.openxmlformats.org/presentationml/2006/main">
  <p:tag name="AS_UNIQUEID" val="207"/>
</p:tagLst>
</file>

<file path=ppt/tags/tag214.xml><?xml version="1.0" encoding="utf-8"?>
<p:tagLst xmlns:a="http://schemas.openxmlformats.org/drawingml/2006/main" xmlns:r="http://schemas.openxmlformats.org/officeDocument/2006/relationships" xmlns:p="http://schemas.openxmlformats.org/presentationml/2006/main">
  <p:tag name="AS_UNIQUEID" val="211"/>
</p:tagLst>
</file>

<file path=ppt/tags/tag215.xml><?xml version="1.0" encoding="utf-8"?>
<p:tagLst xmlns:a="http://schemas.openxmlformats.org/drawingml/2006/main" xmlns:r="http://schemas.openxmlformats.org/officeDocument/2006/relationships" xmlns:p="http://schemas.openxmlformats.org/presentationml/2006/main">
  <p:tag name="AS_UNIQUEID" val="212"/>
</p:tagLst>
</file>

<file path=ppt/tags/tag216.xml><?xml version="1.0" encoding="utf-8"?>
<p:tagLst xmlns:a="http://schemas.openxmlformats.org/drawingml/2006/main" xmlns:r="http://schemas.openxmlformats.org/officeDocument/2006/relationships" xmlns:p="http://schemas.openxmlformats.org/presentationml/2006/main">
  <p:tag name="AS_UNIQUEID" val="213"/>
</p:tagLst>
</file>

<file path=ppt/tags/tag217.xml><?xml version="1.0" encoding="utf-8"?>
<p:tagLst xmlns:a="http://schemas.openxmlformats.org/drawingml/2006/main" xmlns:r="http://schemas.openxmlformats.org/officeDocument/2006/relationships" xmlns:p="http://schemas.openxmlformats.org/presentationml/2006/main">
  <p:tag name="AS_UNIQUEID" val="208"/>
</p:tagLst>
</file>

<file path=ppt/tags/tag218.xml><?xml version="1.0" encoding="utf-8"?>
<p:tagLst xmlns:a="http://schemas.openxmlformats.org/drawingml/2006/main" xmlns:r="http://schemas.openxmlformats.org/officeDocument/2006/relationships" xmlns:p="http://schemas.openxmlformats.org/presentationml/2006/main">
  <p:tag name="AS_UNIQUEID" val="209"/>
</p:tagLst>
</file>

<file path=ppt/tags/tag219.xml><?xml version="1.0" encoding="utf-8"?>
<p:tagLst xmlns:a="http://schemas.openxmlformats.org/drawingml/2006/main" xmlns:r="http://schemas.openxmlformats.org/officeDocument/2006/relationships" xmlns:p="http://schemas.openxmlformats.org/presentationml/2006/main">
  <p:tag name="AS_UNIQUEID" val="210"/>
</p:tagLst>
</file>

<file path=ppt/tags/tag220.xml><?xml version="1.0" encoding="utf-8"?>
<p:tagLst xmlns:a="http://schemas.openxmlformats.org/drawingml/2006/main" xmlns:r="http://schemas.openxmlformats.org/officeDocument/2006/relationships" xmlns:p="http://schemas.openxmlformats.org/presentationml/2006/main">
  <p:tag name="AS_UNIQUEID" val="205"/>
</p:tagLst>
</file>

<file path=ppt/tags/tag221.xml><?xml version="1.0" encoding="utf-8"?>
<p:tagLst xmlns:a="http://schemas.openxmlformats.org/drawingml/2006/main" xmlns:r="http://schemas.openxmlformats.org/officeDocument/2006/relationships" xmlns:p="http://schemas.openxmlformats.org/presentationml/2006/main">
  <p:tag name="AS_UNIQUEID" val="206"/>
</p:tagLst>
</file>

<file path=ppt/tags/tag222.xml><?xml version="1.0" encoding="utf-8"?>
<p:tagLst xmlns:a="http://schemas.openxmlformats.org/drawingml/2006/main" xmlns:r="http://schemas.openxmlformats.org/officeDocument/2006/relationships" xmlns:p="http://schemas.openxmlformats.org/presentationml/2006/main">
  <p:tag name="AS_UNIQUEID" val="202"/>
</p:tagLst>
</file>

<file path=ppt/tags/tag223.xml><?xml version="1.0" encoding="utf-8"?>
<p:tagLst xmlns:a="http://schemas.openxmlformats.org/drawingml/2006/main" xmlns:r="http://schemas.openxmlformats.org/officeDocument/2006/relationships" xmlns:p="http://schemas.openxmlformats.org/presentationml/2006/main">
  <p:tag name="AS_UNIQUEID" val="203"/>
</p:tagLst>
</file>

<file path=ppt/tags/tag224.xml><?xml version="1.0" encoding="utf-8"?>
<p:tagLst xmlns:a="http://schemas.openxmlformats.org/drawingml/2006/main" xmlns:r="http://schemas.openxmlformats.org/officeDocument/2006/relationships" xmlns:p="http://schemas.openxmlformats.org/presentationml/2006/main">
  <p:tag name="AS_UNIQUEID" val="240"/>
</p:tagLst>
</file>

<file path=ppt/tags/tag225.xml><?xml version="1.0" encoding="utf-8"?>
<p:tagLst xmlns:a="http://schemas.openxmlformats.org/drawingml/2006/main" xmlns:r="http://schemas.openxmlformats.org/officeDocument/2006/relationships" xmlns:p="http://schemas.openxmlformats.org/presentationml/2006/main">
  <p:tag name="AS_UNIQUEID" val="258"/>
</p:tagLst>
</file>

<file path=ppt/tags/tag226.xml><?xml version="1.0" encoding="utf-8"?>
<p:tagLst xmlns:a="http://schemas.openxmlformats.org/drawingml/2006/main" xmlns:r="http://schemas.openxmlformats.org/officeDocument/2006/relationships" xmlns:p="http://schemas.openxmlformats.org/presentationml/2006/main">
  <p:tag name="AS_UNIQUEID" val="259"/>
</p:tagLst>
</file>

<file path=ppt/tags/tag227.xml><?xml version="1.0" encoding="utf-8"?>
<p:tagLst xmlns:a="http://schemas.openxmlformats.org/drawingml/2006/main" xmlns:r="http://schemas.openxmlformats.org/officeDocument/2006/relationships" xmlns:p="http://schemas.openxmlformats.org/presentationml/2006/main">
  <p:tag name="AS_UNIQUEID" val="287"/>
</p:tagLst>
</file>

<file path=ppt/tags/tag228.xml><?xml version="1.0" encoding="utf-8"?>
<p:tagLst xmlns:a="http://schemas.openxmlformats.org/drawingml/2006/main" xmlns:r="http://schemas.openxmlformats.org/officeDocument/2006/relationships" xmlns:p="http://schemas.openxmlformats.org/presentationml/2006/main">
  <p:tag name="AS_UNIQUEID" val="288"/>
</p:tagLst>
</file>

<file path=ppt/tags/tag229.xml><?xml version="1.0" encoding="utf-8"?>
<p:tagLst xmlns:a="http://schemas.openxmlformats.org/drawingml/2006/main" xmlns:r="http://schemas.openxmlformats.org/officeDocument/2006/relationships" xmlns:p="http://schemas.openxmlformats.org/presentationml/2006/main">
  <p:tag name="AS_UNIQUEID" val="289"/>
</p:tagLst>
</file>

<file path=ppt/tags/tag230.xml><?xml version="1.0" encoding="utf-8"?>
<p:tagLst xmlns:a="http://schemas.openxmlformats.org/drawingml/2006/main" xmlns:r="http://schemas.openxmlformats.org/officeDocument/2006/relationships" xmlns:p="http://schemas.openxmlformats.org/presentationml/2006/main">
  <p:tag name="AS_UNIQUEID" val="290"/>
</p:tagLst>
</file>

<file path=ppt/tags/tag231.xml><?xml version="1.0" encoding="utf-8"?>
<p:tagLst xmlns:a="http://schemas.openxmlformats.org/drawingml/2006/main" xmlns:r="http://schemas.openxmlformats.org/officeDocument/2006/relationships" xmlns:p="http://schemas.openxmlformats.org/presentationml/2006/main">
  <p:tag name="AS_UNIQUEID" val="291"/>
</p:tagLst>
</file>

<file path=ppt/tags/tag232.xml><?xml version="1.0" encoding="utf-8"?>
<p:tagLst xmlns:a="http://schemas.openxmlformats.org/drawingml/2006/main" xmlns:r="http://schemas.openxmlformats.org/officeDocument/2006/relationships" xmlns:p="http://schemas.openxmlformats.org/presentationml/2006/main">
  <p:tag name="AS_UNIQUEID" val="346"/>
</p:tagLst>
</file>

<file path=ppt/tags/tag233.xml><?xml version="1.0" encoding="utf-8"?>
<p:tagLst xmlns:a="http://schemas.openxmlformats.org/drawingml/2006/main" xmlns:r="http://schemas.openxmlformats.org/officeDocument/2006/relationships" xmlns:p="http://schemas.openxmlformats.org/presentationml/2006/main">
  <p:tag name="AS_UNIQUEID" val="347"/>
</p:tagLst>
</file>

<file path=ppt/tags/tag234.xml><?xml version="1.0" encoding="utf-8"?>
<p:tagLst xmlns:a="http://schemas.openxmlformats.org/drawingml/2006/main" xmlns:r="http://schemas.openxmlformats.org/officeDocument/2006/relationships" xmlns:p="http://schemas.openxmlformats.org/presentationml/2006/main">
  <p:tag name="AS_UNIQUEID" val="348"/>
</p:tagLst>
</file>

<file path=ppt/tags/tag235.xml><?xml version="1.0" encoding="utf-8"?>
<p:tagLst xmlns:a="http://schemas.openxmlformats.org/drawingml/2006/main" xmlns:r="http://schemas.openxmlformats.org/officeDocument/2006/relationships" xmlns:p="http://schemas.openxmlformats.org/presentationml/2006/main">
  <p:tag name="AS_UNIQUEID" val="349"/>
</p:tagLst>
</file>

<file path=ppt/tags/tag236.xml><?xml version="1.0" encoding="utf-8"?>
<p:tagLst xmlns:a="http://schemas.openxmlformats.org/drawingml/2006/main" xmlns:r="http://schemas.openxmlformats.org/officeDocument/2006/relationships" xmlns:p="http://schemas.openxmlformats.org/presentationml/2006/main">
  <p:tag name="AS_UNIQUEID" val="350"/>
</p:tagLst>
</file>

<file path=ppt/tags/tag237.xml><?xml version="1.0" encoding="utf-8"?>
<p:tagLst xmlns:a="http://schemas.openxmlformats.org/drawingml/2006/main" xmlns:r="http://schemas.openxmlformats.org/officeDocument/2006/relationships" xmlns:p="http://schemas.openxmlformats.org/presentationml/2006/main">
  <p:tag name="AS_UNIQUEID" val="351"/>
</p:tagLst>
</file>

<file path=ppt/tags/tag238.xml><?xml version="1.0" encoding="utf-8"?>
<p:tagLst xmlns:a="http://schemas.openxmlformats.org/drawingml/2006/main" xmlns:r="http://schemas.openxmlformats.org/officeDocument/2006/relationships" xmlns:p="http://schemas.openxmlformats.org/presentationml/2006/main">
  <p:tag name="AS_UNIQUEID" val="352"/>
</p:tagLst>
</file>

<file path=ppt/tags/tag239.xml><?xml version="1.0" encoding="utf-8"?>
<p:tagLst xmlns:a="http://schemas.openxmlformats.org/drawingml/2006/main" xmlns:r="http://schemas.openxmlformats.org/officeDocument/2006/relationships" xmlns:p="http://schemas.openxmlformats.org/presentationml/2006/main">
  <p:tag name="AS_UNIQUEID" val="353"/>
</p:tagLst>
</file>

<file path=ppt/tags/tag240.xml><?xml version="1.0" encoding="utf-8"?>
<p:tagLst xmlns:a="http://schemas.openxmlformats.org/drawingml/2006/main" xmlns:r="http://schemas.openxmlformats.org/officeDocument/2006/relationships" xmlns:p="http://schemas.openxmlformats.org/presentationml/2006/main">
  <p:tag name="AS_UNIQUEID" val="354"/>
</p:tagLst>
</file>

<file path=ppt/tags/tag241.xml><?xml version="1.0" encoding="utf-8"?>
<p:tagLst xmlns:a="http://schemas.openxmlformats.org/drawingml/2006/main" xmlns:r="http://schemas.openxmlformats.org/officeDocument/2006/relationships" xmlns:p="http://schemas.openxmlformats.org/presentationml/2006/main">
  <p:tag name="AS_UNIQUEID" val="355"/>
</p:tagLst>
</file>

<file path=ppt/tags/tag242.xml><?xml version="1.0" encoding="utf-8"?>
<p:tagLst xmlns:a="http://schemas.openxmlformats.org/drawingml/2006/main" xmlns:r="http://schemas.openxmlformats.org/officeDocument/2006/relationships" xmlns:p="http://schemas.openxmlformats.org/presentationml/2006/main">
  <p:tag name="AS_UNIQUEID" val="292"/>
</p:tagLst>
</file>

<file path=ppt/tags/tag243.xml><?xml version="1.0" encoding="utf-8"?>
<p:tagLst xmlns:a="http://schemas.openxmlformats.org/drawingml/2006/main" xmlns:r="http://schemas.openxmlformats.org/officeDocument/2006/relationships" xmlns:p="http://schemas.openxmlformats.org/presentationml/2006/main">
  <p:tag name="AS_UNIQUEID" val="319"/>
</p:tagLst>
</file>

<file path=ppt/tags/tag244.xml><?xml version="1.0" encoding="utf-8"?>
<p:tagLst xmlns:a="http://schemas.openxmlformats.org/drawingml/2006/main" xmlns:r="http://schemas.openxmlformats.org/officeDocument/2006/relationships" xmlns:p="http://schemas.openxmlformats.org/presentationml/2006/main">
  <p:tag name="AS_UNIQUEID" val="335"/>
</p:tagLst>
</file>

<file path=ppt/tags/tag245.xml><?xml version="1.0" encoding="utf-8"?>
<p:tagLst xmlns:a="http://schemas.openxmlformats.org/drawingml/2006/main" xmlns:r="http://schemas.openxmlformats.org/officeDocument/2006/relationships" xmlns:p="http://schemas.openxmlformats.org/presentationml/2006/main">
  <p:tag name="AS_UNIQUEID" val="342"/>
</p:tagLst>
</file>

<file path=ppt/tags/tag246.xml><?xml version="1.0" encoding="utf-8"?>
<p:tagLst xmlns:a="http://schemas.openxmlformats.org/drawingml/2006/main" xmlns:r="http://schemas.openxmlformats.org/officeDocument/2006/relationships" xmlns:p="http://schemas.openxmlformats.org/presentationml/2006/main">
  <p:tag name="AS_UNIQUEID" val="343"/>
</p:tagLst>
</file>

<file path=ppt/tags/tag247.xml><?xml version="1.0" encoding="utf-8"?>
<p:tagLst xmlns:a="http://schemas.openxmlformats.org/drawingml/2006/main" xmlns:r="http://schemas.openxmlformats.org/officeDocument/2006/relationships" xmlns:p="http://schemas.openxmlformats.org/presentationml/2006/main">
  <p:tag name="AS_UNIQUEID" val="344"/>
</p:tagLst>
</file>

<file path=ppt/tags/tag248.xml><?xml version="1.0" encoding="utf-8"?>
<p:tagLst xmlns:a="http://schemas.openxmlformats.org/drawingml/2006/main" xmlns:r="http://schemas.openxmlformats.org/officeDocument/2006/relationships" xmlns:p="http://schemas.openxmlformats.org/presentationml/2006/main">
  <p:tag name="AS_UNIQUEID" val="345"/>
</p:tagLst>
</file>

<file path=ppt/tags/tag249.xml><?xml version="1.0" encoding="utf-8"?>
<p:tagLst xmlns:a="http://schemas.openxmlformats.org/drawingml/2006/main" xmlns:r="http://schemas.openxmlformats.org/officeDocument/2006/relationships" xmlns:p="http://schemas.openxmlformats.org/presentationml/2006/main">
  <p:tag name="AS_UNIQUEID" val="336"/>
</p:tagLst>
</file>

<file path=ppt/tags/tag250.xml><?xml version="1.0" encoding="utf-8"?>
<p:tagLst xmlns:a="http://schemas.openxmlformats.org/drawingml/2006/main" xmlns:r="http://schemas.openxmlformats.org/officeDocument/2006/relationships" xmlns:p="http://schemas.openxmlformats.org/presentationml/2006/main">
  <p:tag name="AS_UNIQUEID" val="337"/>
</p:tagLst>
</file>

<file path=ppt/tags/tag251.xml><?xml version="1.0" encoding="utf-8"?>
<p:tagLst xmlns:a="http://schemas.openxmlformats.org/drawingml/2006/main" xmlns:r="http://schemas.openxmlformats.org/officeDocument/2006/relationships" xmlns:p="http://schemas.openxmlformats.org/presentationml/2006/main">
  <p:tag name="AS_UNIQUEID" val="338"/>
</p:tagLst>
</file>

<file path=ppt/tags/tag252.xml><?xml version="1.0" encoding="utf-8"?>
<p:tagLst xmlns:a="http://schemas.openxmlformats.org/drawingml/2006/main" xmlns:r="http://schemas.openxmlformats.org/officeDocument/2006/relationships" xmlns:p="http://schemas.openxmlformats.org/presentationml/2006/main">
  <p:tag name="AS_UNIQUEID" val="339"/>
</p:tagLst>
</file>

<file path=ppt/tags/tag253.xml><?xml version="1.0" encoding="utf-8"?>
<p:tagLst xmlns:a="http://schemas.openxmlformats.org/drawingml/2006/main" xmlns:r="http://schemas.openxmlformats.org/officeDocument/2006/relationships" xmlns:p="http://schemas.openxmlformats.org/presentationml/2006/main">
  <p:tag name="AS_UNIQUEID" val="340"/>
</p:tagLst>
</file>

<file path=ppt/tags/tag254.xml><?xml version="1.0" encoding="utf-8"?>
<p:tagLst xmlns:a="http://schemas.openxmlformats.org/drawingml/2006/main" xmlns:r="http://schemas.openxmlformats.org/officeDocument/2006/relationships" xmlns:p="http://schemas.openxmlformats.org/presentationml/2006/main">
  <p:tag name="AS_UNIQUEID" val="341"/>
</p:tagLst>
</file>

<file path=ppt/tags/tag255.xml><?xml version="1.0" encoding="utf-8"?>
<p:tagLst xmlns:a="http://schemas.openxmlformats.org/drawingml/2006/main" xmlns:r="http://schemas.openxmlformats.org/officeDocument/2006/relationships" xmlns:p="http://schemas.openxmlformats.org/presentationml/2006/main">
  <p:tag name="AS_UNIQUEID" val="320"/>
</p:tagLst>
</file>

<file path=ppt/tags/tag256.xml><?xml version="1.0" encoding="utf-8"?>
<p:tagLst xmlns:a="http://schemas.openxmlformats.org/drawingml/2006/main" xmlns:r="http://schemas.openxmlformats.org/officeDocument/2006/relationships" xmlns:p="http://schemas.openxmlformats.org/presentationml/2006/main">
  <p:tag name="AS_UNIQUEID" val="321"/>
</p:tagLst>
</file>

<file path=ppt/tags/tag257.xml><?xml version="1.0" encoding="utf-8"?>
<p:tagLst xmlns:a="http://schemas.openxmlformats.org/drawingml/2006/main" xmlns:r="http://schemas.openxmlformats.org/officeDocument/2006/relationships" xmlns:p="http://schemas.openxmlformats.org/presentationml/2006/main">
  <p:tag name="AS_UNIQUEID" val="322"/>
</p:tagLst>
</file>

<file path=ppt/tags/tag258.xml><?xml version="1.0" encoding="utf-8"?>
<p:tagLst xmlns:a="http://schemas.openxmlformats.org/drawingml/2006/main" xmlns:r="http://schemas.openxmlformats.org/officeDocument/2006/relationships" xmlns:p="http://schemas.openxmlformats.org/presentationml/2006/main">
  <p:tag name="AS_UNIQUEID" val="323"/>
</p:tagLst>
</file>

<file path=ppt/tags/tag259.xml><?xml version="1.0" encoding="utf-8"?>
<p:tagLst xmlns:a="http://schemas.openxmlformats.org/drawingml/2006/main" xmlns:r="http://schemas.openxmlformats.org/officeDocument/2006/relationships" xmlns:p="http://schemas.openxmlformats.org/presentationml/2006/main">
  <p:tag name="AS_UNIQUEID" val="324"/>
</p:tagLst>
</file>

<file path=ppt/tags/tag260.xml><?xml version="1.0" encoding="utf-8"?>
<p:tagLst xmlns:a="http://schemas.openxmlformats.org/drawingml/2006/main" xmlns:r="http://schemas.openxmlformats.org/officeDocument/2006/relationships" xmlns:p="http://schemas.openxmlformats.org/presentationml/2006/main">
  <p:tag name="AS_UNIQUEID" val="325"/>
</p:tagLst>
</file>

<file path=ppt/tags/tag261.xml><?xml version="1.0" encoding="utf-8"?>
<p:tagLst xmlns:a="http://schemas.openxmlformats.org/drawingml/2006/main" xmlns:r="http://schemas.openxmlformats.org/officeDocument/2006/relationships" xmlns:p="http://schemas.openxmlformats.org/presentationml/2006/main">
  <p:tag name="AS_UNIQUEID" val="330"/>
</p:tagLst>
</file>

<file path=ppt/tags/tag262.xml><?xml version="1.0" encoding="utf-8"?>
<p:tagLst xmlns:a="http://schemas.openxmlformats.org/drawingml/2006/main" xmlns:r="http://schemas.openxmlformats.org/officeDocument/2006/relationships" xmlns:p="http://schemas.openxmlformats.org/presentationml/2006/main">
  <p:tag name="AS_UNIQUEID" val="333"/>
</p:tagLst>
</file>

<file path=ppt/tags/tag263.xml><?xml version="1.0" encoding="utf-8"?>
<p:tagLst xmlns:a="http://schemas.openxmlformats.org/drawingml/2006/main" xmlns:r="http://schemas.openxmlformats.org/officeDocument/2006/relationships" xmlns:p="http://schemas.openxmlformats.org/presentationml/2006/main">
  <p:tag name="AS_UNIQUEID" val="334"/>
</p:tagLst>
</file>

<file path=ppt/tags/tag264.xml><?xml version="1.0" encoding="utf-8"?>
<p:tagLst xmlns:a="http://schemas.openxmlformats.org/drawingml/2006/main" xmlns:r="http://schemas.openxmlformats.org/officeDocument/2006/relationships" xmlns:p="http://schemas.openxmlformats.org/presentationml/2006/main">
  <p:tag name="AS_UNIQUEID" val="331"/>
</p:tagLst>
</file>

<file path=ppt/tags/tag265.xml><?xml version="1.0" encoding="utf-8"?>
<p:tagLst xmlns:a="http://schemas.openxmlformats.org/drawingml/2006/main" xmlns:r="http://schemas.openxmlformats.org/officeDocument/2006/relationships" xmlns:p="http://schemas.openxmlformats.org/presentationml/2006/main">
  <p:tag name="AS_UNIQUEID" val="332"/>
</p:tagLst>
</file>

<file path=ppt/tags/tag266.xml><?xml version="1.0" encoding="utf-8"?>
<p:tagLst xmlns:a="http://schemas.openxmlformats.org/drawingml/2006/main" xmlns:r="http://schemas.openxmlformats.org/officeDocument/2006/relationships" xmlns:p="http://schemas.openxmlformats.org/presentationml/2006/main">
  <p:tag name="AS_UNIQUEID" val="326"/>
</p:tagLst>
</file>

<file path=ppt/tags/tag267.xml><?xml version="1.0" encoding="utf-8"?>
<p:tagLst xmlns:a="http://schemas.openxmlformats.org/drawingml/2006/main" xmlns:r="http://schemas.openxmlformats.org/officeDocument/2006/relationships" xmlns:p="http://schemas.openxmlformats.org/presentationml/2006/main">
  <p:tag name="AS_UNIQUEID" val="327"/>
</p:tagLst>
</file>

<file path=ppt/tags/tag268.xml><?xml version="1.0" encoding="utf-8"?>
<p:tagLst xmlns:a="http://schemas.openxmlformats.org/drawingml/2006/main" xmlns:r="http://schemas.openxmlformats.org/officeDocument/2006/relationships" xmlns:p="http://schemas.openxmlformats.org/presentationml/2006/main">
  <p:tag name="AS_UNIQUEID" val="328"/>
</p:tagLst>
</file>

<file path=ppt/tags/tag269.xml><?xml version="1.0" encoding="utf-8"?>
<p:tagLst xmlns:a="http://schemas.openxmlformats.org/drawingml/2006/main" xmlns:r="http://schemas.openxmlformats.org/officeDocument/2006/relationships" xmlns:p="http://schemas.openxmlformats.org/presentationml/2006/main">
  <p:tag name="AS_UNIQUEID" val="329"/>
</p:tagLst>
</file>

<file path=ppt/tags/tag270.xml><?xml version="1.0" encoding="utf-8"?>
<p:tagLst xmlns:a="http://schemas.openxmlformats.org/drawingml/2006/main" xmlns:r="http://schemas.openxmlformats.org/officeDocument/2006/relationships" xmlns:p="http://schemas.openxmlformats.org/presentationml/2006/main">
  <p:tag name="AS_UNIQUEID" val="293"/>
</p:tagLst>
</file>

<file path=ppt/tags/tag271.xml><?xml version="1.0" encoding="utf-8"?>
<p:tagLst xmlns:a="http://schemas.openxmlformats.org/drawingml/2006/main" xmlns:r="http://schemas.openxmlformats.org/officeDocument/2006/relationships" xmlns:p="http://schemas.openxmlformats.org/presentationml/2006/main">
  <p:tag name="AS_UNIQUEID" val="294"/>
</p:tagLst>
</file>

<file path=ppt/tags/tag272.xml><?xml version="1.0" encoding="utf-8"?>
<p:tagLst xmlns:a="http://schemas.openxmlformats.org/drawingml/2006/main" xmlns:r="http://schemas.openxmlformats.org/officeDocument/2006/relationships" xmlns:p="http://schemas.openxmlformats.org/presentationml/2006/main">
  <p:tag name="AS_UNIQUEID" val="295"/>
</p:tagLst>
</file>

<file path=ppt/tags/tag273.xml><?xml version="1.0" encoding="utf-8"?>
<p:tagLst xmlns:a="http://schemas.openxmlformats.org/drawingml/2006/main" xmlns:r="http://schemas.openxmlformats.org/officeDocument/2006/relationships" xmlns:p="http://schemas.openxmlformats.org/presentationml/2006/main">
  <p:tag name="AS_UNIQUEID" val="296"/>
</p:tagLst>
</file>

<file path=ppt/tags/tag274.xml><?xml version="1.0" encoding="utf-8"?>
<p:tagLst xmlns:a="http://schemas.openxmlformats.org/drawingml/2006/main" xmlns:r="http://schemas.openxmlformats.org/officeDocument/2006/relationships" xmlns:p="http://schemas.openxmlformats.org/presentationml/2006/main">
  <p:tag name="AS_UNIQUEID" val="297"/>
</p:tagLst>
</file>

<file path=ppt/tags/tag275.xml><?xml version="1.0" encoding="utf-8"?>
<p:tagLst xmlns:a="http://schemas.openxmlformats.org/drawingml/2006/main" xmlns:r="http://schemas.openxmlformats.org/officeDocument/2006/relationships" xmlns:p="http://schemas.openxmlformats.org/presentationml/2006/main">
  <p:tag name="AS_UNIQUEID" val="298"/>
</p:tagLst>
</file>

<file path=ppt/tags/tag276.xml><?xml version="1.0" encoding="utf-8"?>
<p:tagLst xmlns:a="http://schemas.openxmlformats.org/drawingml/2006/main" xmlns:r="http://schemas.openxmlformats.org/officeDocument/2006/relationships" xmlns:p="http://schemas.openxmlformats.org/presentationml/2006/main">
  <p:tag name="AS_UNIQUEID" val="299"/>
</p:tagLst>
</file>

<file path=ppt/tags/tag277.xml><?xml version="1.0" encoding="utf-8"?>
<p:tagLst xmlns:a="http://schemas.openxmlformats.org/drawingml/2006/main" xmlns:r="http://schemas.openxmlformats.org/officeDocument/2006/relationships" xmlns:p="http://schemas.openxmlformats.org/presentationml/2006/main">
  <p:tag name="AS_UNIQUEID" val="300"/>
</p:tagLst>
</file>

<file path=ppt/tags/tag278.xml><?xml version="1.0" encoding="utf-8"?>
<p:tagLst xmlns:a="http://schemas.openxmlformats.org/drawingml/2006/main" xmlns:r="http://schemas.openxmlformats.org/officeDocument/2006/relationships" xmlns:p="http://schemas.openxmlformats.org/presentationml/2006/main">
  <p:tag name="AS_UNIQUEID" val="303"/>
</p:tagLst>
</file>

<file path=ppt/tags/tag279.xml><?xml version="1.0" encoding="utf-8"?>
<p:tagLst xmlns:a="http://schemas.openxmlformats.org/drawingml/2006/main" xmlns:r="http://schemas.openxmlformats.org/officeDocument/2006/relationships" xmlns:p="http://schemas.openxmlformats.org/presentationml/2006/main">
  <p:tag name="AS_UNIQUEID" val="307"/>
</p:tagLst>
</file>

<file path=ppt/tags/tag280.xml><?xml version="1.0" encoding="utf-8"?>
<p:tagLst xmlns:a="http://schemas.openxmlformats.org/drawingml/2006/main" xmlns:r="http://schemas.openxmlformats.org/officeDocument/2006/relationships" xmlns:p="http://schemas.openxmlformats.org/presentationml/2006/main">
  <p:tag name="AS_UNIQUEID" val="311"/>
</p:tagLst>
</file>

<file path=ppt/tags/tag281.xml><?xml version="1.0" encoding="utf-8"?>
<p:tagLst xmlns:a="http://schemas.openxmlformats.org/drawingml/2006/main" xmlns:r="http://schemas.openxmlformats.org/officeDocument/2006/relationships" xmlns:p="http://schemas.openxmlformats.org/presentationml/2006/main">
  <p:tag name="AS_UNIQUEID" val="312"/>
</p:tagLst>
</file>

<file path=ppt/tags/tag282.xml><?xml version="1.0" encoding="utf-8"?>
<p:tagLst xmlns:a="http://schemas.openxmlformats.org/drawingml/2006/main" xmlns:r="http://schemas.openxmlformats.org/officeDocument/2006/relationships" xmlns:p="http://schemas.openxmlformats.org/presentationml/2006/main">
  <p:tag name="AS_UNIQUEID" val="317"/>
</p:tagLst>
</file>

<file path=ppt/tags/tag283.xml><?xml version="1.0" encoding="utf-8"?>
<p:tagLst xmlns:a="http://schemas.openxmlformats.org/drawingml/2006/main" xmlns:r="http://schemas.openxmlformats.org/officeDocument/2006/relationships" xmlns:p="http://schemas.openxmlformats.org/presentationml/2006/main">
  <p:tag name="AS_UNIQUEID" val="318"/>
</p:tagLst>
</file>

<file path=ppt/tags/tag284.xml><?xml version="1.0" encoding="utf-8"?>
<p:tagLst xmlns:a="http://schemas.openxmlformats.org/drawingml/2006/main" xmlns:r="http://schemas.openxmlformats.org/officeDocument/2006/relationships" xmlns:p="http://schemas.openxmlformats.org/presentationml/2006/main">
  <p:tag name="AS_UNIQUEID" val="313"/>
</p:tagLst>
</file>

<file path=ppt/tags/tag285.xml><?xml version="1.0" encoding="utf-8"?>
<p:tagLst xmlns:a="http://schemas.openxmlformats.org/drawingml/2006/main" xmlns:r="http://schemas.openxmlformats.org/officeDocument/2006/relationships" xmlns:p="http://schemas.openxmlformats.org/presentationml/2006/main">
  <p:tag name="AS_UNIQUEID" val="314"/>
</p:tagLst>
</file>

<file path=ppt/tags/tag286.xml><?xml version="1.0" encoding="utf-8"?>
<p:tagLst xmlns:a="http://schemas.openxmlformats.org/drawingml/2006/main" xmlns:r="http://schemas.openxmlformats.org/officeDocument/2006/relationships" xmlns:p="http://schemas.openxmlformats.org/presentationml/2006/main">
  <p:tag name="AS_UNIQUEID" val="315"/>
</p:tagLst>
</file>

<file path=ppt/tags/tag287.xml><?xml version="1.0" encoding="utf-8"?>
<p:tagLst xmlns:a="http://schemas.openxmlformats.org/drawingml/2006/main" xmlns:r="http://schemas.openxmlformats.org/officeDocument/2006/relationships" xmlns:p="http://schemas.openxmlformats.org/presentationml/2006/main">
  <p:tag name="AS_UNIQUEID" val="316"/>
</p:tagLst>
</file>

<file path=ppt/tags/tag288.xml><?xml version="1.0" encoding="utf-8"?>
<p:tagLst xmlns:a="http://schemas.openxmlformats.org/drawingml/2006/main" xmlns:r="http://schemas.openxmlformats.org/officeDocument/2006/relationships" xmlns:p="http://schemas.openxmlformats.org/presentationml/2006/main">
  <p:tag name="AS_UNIQUEID" val="308"/>
</p:tagLst>
</file>

<file path=ppt/tags/tag289.xml><?xml version="1.0" encoding="utf-8"?>
<p:tagLst xmlns:a="http://schemas.openxmlformats.org/drawingml/2006/main" xmlns:r="http://schemas.openxmlformats.org/officeDocument/2006/relationships" xmlns:p="http://schemas.openxmlformats.org/presentationml/2006/main">
  <p:tag name="AS_UNIQUEID" val="309"/>
</p:tagLst>
</file>

<file path=ppt/tags/tag290.xml><?xml version="1.0" encoding="utf-8"?>
<p:tagLst xmlns:a="http://schemas.openxmlformats.org/drawingml/2006/main" xmlns:r="http://schemas.openxmlformats.org/officeDocument/2006/relationships" xmlns:p="http://schemas.openxmlformats.org/presentationml/2006/main">
  <p:tag name="AS_UNIQUEID" val="310"/>
</p:tagLst>
</file>

<file path=ppt/tags/tag291.xml><?xml version="1.0" encoding="utf-8"?>
<p:tagLst xmlns:a="http://schemas.openxmlformats.org/drawingml/2006/main" xmlns:r="http://schemas.openxmlformats.org/officeDocument/2006/relationships" xmlns:p="http://schemas.openxmlformats.org/presentationml/2006/main">
  <p:tag name="AS_UNIQUEID" val="304"/>
</p:tagLst>
</file>

<file path=ppt/tags/tag292.xml><?xml version="1.0" encoding="utf-8"?>
<p:tagLst xmlns:a="http://schemas.openxmlformats.org/drawingml/2006/main" xmlns:r="http://schemas.openxmlformats.org/officeDocument/2006/relationships" xmlns:p="http://schemas.openxmlformats.org/presentationml/2006/main">
  <p:tag name="AS_UNIQUEID" val="305"/>
</p:tagLst>
</file>

<file path=ppt/tags/tag293.xml><?xml version="1.0" encoding="utf-8"?>
<p:tagLst xmlns:a="http://schemas.openxmlformats.org/drawingml/2006/main" xmlns:r="http://schemas.openxmlformats.org/officeDocument/2006/relationships" xmlns:p="http://schemas.openxmlformats.org/presentationml/2006/main">
  <p:tag name="AS_UNIQUEID" val="306"/>
</p:tagLst>
</file>

<file path=ppt/tags/tag294.xml><?xml version="1.0" encoding="utf-8"?>
<p:tagLst xmlns:a="http://schemas.openxmlformats.org/drawingml/2006/main" xmlns:r="http://schemas.openxmlformats.org/officeDocument/2006/relationships" xmlns:p="http://schemas.openxmlformats.org/presentationml/2006/main">
  <p:tag name="AS_UNIQUEID" val="301"/>
</p:tagLst>
</file>

<file path=ppt/tags/tag295.xml><?xml version="1.0" encoding="utf-8"?>
<p:tagLst xmlns:a="http://schemas.openxmlformats.org/drawingml/2006/main" xmlns:r="http://schemas.openxmlformats.org/officeDocument/2006/relationships" xmlns:p="http://schemas.openxmlformats.org/presentationml/2006/main">
  <p:tag name="AS_UNIQUEID" val="302"/>
</p:tagLst>
</file>

<file path=ppt/tags/tag296.xml><?xml version="1.0" encoding="utf-8"?>
<p:tagLst xmlns:a="http://schemas.openxmlformats.org/drawingml/2006/main" xmlns:r="http://schemas.openxmlformats.org/officeDocument/2006/relationships" xmlns:p="http://schemas.openxmlformats.org/presentationml/2006/main">
  <p:tag name="AS_UNIQUEID" val="260"/>
</p:tagLst>
</file>

<file path=ppt/tags/tag297.xml><?xml version="1.0" encoding="utf-8"?>
<p:tagLst xmlns:a="http://schemas.openxmlformats.org/drawingml/2006/main" xmlns:r="http://schemas.openxmlformats.org/officeDocument/2006/relationships" xmlns:p="http://schemas.openxmlformats.org/presentationml/2006/main">
  <p:tag name="AS_UNIQUEID" val="276"/>
</p:tagLst>
</file>

<file path=ppt/tags/tag298.xml><?xml version="1.0" encoding="utf-8"?>
<p:tagLst xmlns:a="http://schemas.openxmlformats.org/drawingml/2006/main" xmlns:r="http://schemas.openxmlformats.org/officeDocument/2006/relationships" xmlns:p="http://schemas.openxmlformats.org/presentationml/2006/main">
  <p:tag name="AS_UNIQUEID" val="283"/>
</p:tagLst>
</file>

<file path=ppt/tags/tag299.xml><?xml version="1.0" encoding="utf-8"?>
<p:tagLst xmlns:a="http://schemas.openxmlformats.org/drawingml/2006/main" xmlns:r="http://schemas.openxmlformats.org/officeDocument/2006/relationships" xmlns:p="http://schemas.openxmlformats.org/presentationml/2006/main">
  <p:tag name="AS_UNIQUEID" val="284"/>
</p:tagLst>
</file>

<file path=ppt/tags/tag300.xml><?xml version="1.0" encoding="utf-8"?>
<p:tagLst xmlns:a="http://schemas.openxmlformats.org/drawingml/2006/main" xmlns:r="http://schemas.openxmlformats.org/officeDocument/2006/relationships" xmlns:p="http://schemas.openxmlformats.org/presentationml/2006/main">
  <p:tag name="AS_UNIQUEID" val="285"/>
</p:tagLst>
</file>

<file path=ppt/tags/tag301.xml><?xml version="1.0" encoding="utf-8"?>
<p:tagLst xmlns:a="http://schemas.openxmlformats.org/drawingml/2006/main" xmlns:r="http://schemas.openxmlformats.org/officeDocument/2006/relationships" xmlns:p="http://schemas.openxmlformats.org/presentationml/2006/main">
  <p:tag name="AS_UNIQUEID" val="286"/>
</p:tagLst>
</file>

<file path=ppt/tags/tag302.xml><?xml version="1.0" encoding="utf-8"?>
<p:tagLst xmlns:a="http://schemas.openxmlformats.org/drawingml/2006/main" xmlns:r="http://schemas.openxmlformats.org/officeDocument/2006/relationships" xmlns:p="http://schemas.openxmlformats.org/presentationml/2006/main">
  <p:tag name="AS_UNIQUEID" val="277"/>
</p:tagLst>
</file>

<file path=ppt/tags/tag303.xml><?xml version="1.0" encoding="utf-8"?>
<p:tagLst xmlns:a="http://schemas.openxmlformats.org/drawingml/2006/main" xmlns:r="http://schemas.openxmlformats.org/officeDocument/2006/relationships" xmlns:p="http://schemas.openxmlformats.org/presentationml/2006/main">
  <p:tag name="AS_UNIQUEID" val="278"/>
</p:tagLst>
</file>

<file path=ppt/tags/tag304.xml><?xml version="1.0" encoding="utf-8"?>
<p:tagLst xmlns:a="http://schemas.openxmlformats.org/drawingml/2006/main" xmlns:r="http://schemas.openxmlformats.org/officeDocument/2006/relationships" xmlns:p="http://schemas.openxmlformats.org/presentationml/2006/main">
  <p:tag name="AS_UNIQUEID" val="279"/>
</p:tagLst>
</file>

<file path=ppt/tags/tag305.xml><?xml version="1.0" encoding="utf-8"?>
<p:tagLst xmlns:a="http://schemas.openxmlformats.org/drawingml/2006/main" xmlns:r="http://schemas.openxmlformats.org/officeDocument/2006/relationships" xmlns:p="http://schemas.openxmlformats.org/presentationml/2006/main">
  <p:tag name="AS_UNIQUEID" val="280"/>
</p:tagLst>
</file>

<file path=ppt/tags/tag306.xml><?xml version="1.0" encoding="utf-8"?>
<p:tagLst xmlns:a="http://schemas.openxmlformats.org/drawingml/2006/main" xmlns:r="http://schemas.openxmlformats.org/officeDocument/2006/relationships" xmlns:p="http://schemas.openxmlformats.org/presentationml/2006/main">
  <p:tag name="AS_UNIQUEID" val="281"/>
</p:tagLst>
</file>

<file path=ppt/tags/tag307.xml><?xml version="1.0" encoding="utf-8"?>
<p:tagLst xmlns:a="http://schemas.openxmlformats.org/drawingml/2006/main" xmlns:r="http://schemas.openxmlformats.org/officeDocument/2006/relationships" xmlns:p="http://schemas.openxmlformats.org/presentationml/2006/main">
  <p:tag name="AS_UNIQUEID" val="282"/>
</p:tagLst>
</file>

<file path=ppt/tags/tag308.xml><?xml version="1.0" encoding="utf-8"?>
<p:tagLst xmlns:a="http://schemas.openxmlformats.org/drawingml/2006/main" xmlns:r="http://schemas.openxmlformats.org/officeDocument/2006/relationships" xmlns:p="http://schemas.openxmlformats.org/presentationml/2006/main">
  <p:tag name="AS_UNIQUEID" val="261"/>
</p:tagLst>
</file>

<file path=ppt/tags/tag309.xml><?xml version="1.0" encoding="utf-8"?>
<p:tagLst xmlns:a="http://schemas.openxmlformats.org/drawingml/2006/main" xmlns:r="http://schemas.openxmlformats.org/officeDocument/2006/relationships" xmlns:p="http://schemas.openxmlformats.org/presentationml/2006/main">
  <p:tag name="AS_UNIQUEID" val="262"/>
</p:tagLst>
</file>

<file path=ppt/tags/tag310.xml><?xml version="1.0" encoding="utf-8"?>
<p:tagLst xmlns:a="http://schemas.openxmlformats.org/drawingml/2006/main" xmlns:r="http://schemas.openxmlformats.org/officeDocument/2006/relationships" xmlns:p="http://schemas.openxmlformats.org/presentationml/2006/main">
  <p:tag name="AS_UNIQUEID" val="263"/>
</p:tagLst>
</file>

<file path=ppt/tags/tag311.xml><?xml version="1.0" encoding="utf-8"?>
<p:tagLst xmlns:a="http://schemas.openxmlformats.org/drawingml/2006/main" xmlns:r="http://schemas.openxmlformats.org/officeDocument/2006/relationships" xmlns:p="http://schemas.openxmlformats.org/presentationml/2006/main">
  <p:tag name="AS_UNIQUEID" val="264"/>
</p:tagLst>
</file>

<file path=ppt/tags/tag312.xml><?xml version="1.0" encoding="utf-8"?>
<p:tagLst xmlns:a="http://schemas.openxmlformats.org/drawingml/2006/main" xmlns:r="http://schemas.openxmlformats.org/officeDocument/2006/relationships" xmlns:p="http://schemas.openxmlformats.org/presentationml/2006/main">
  <p:tag name="AS_UNIQUEID" val="265"/>
</p:tagLst>
</file>

<file path=ppt/tags/tag313.xml><?xml version="1.0" encoding="utf-8"?>
<p:tagLst xmlns:a="http://schemas.openxmlformats.org/drawingml/2006/main" xmlns:r="http://schemas.openxmlformats.org/officeDocument/2006/relationships" xmlns:p="http://schemas.openxmlformats.org/presentationml/2006/main">
  <p:tag name="AS_UNIQUEID" val="266"/>
</p:tagLst>
</file>

<file path=ppt/tags/tag314.xml><?xml version="1.0" encoding="utf-8"?>
<p:tagLst xmlns:a="http://schemas.openxmlformats.org/drawingml/2006/main" xmlns:r="http://schemas.openxmlformats.org/officeDocument/2006/relationships" xmlns:p="http://schemas.openxmlformats.org/presentationml/2006/main">
  <p:tag name="AS_UNIQUEID" val="271"/>
</p:tagLst>
</file>

<file path=ppt/tags/tag315.xml><?xml version="1.0" encoding="utf-8"?>
<p:tagLst xmlns:a="http://schemas.openxmlformats.org/drawingml/2006/main" xmlns:r="http://schemas.openxmlformats.org/officeDocument/2006/relationships" xmlns:p="http://schemas.openxmlformats.org/presentationml/2006/main">
  <p:tag name="AS_UNIQUEID" val="274"/>
</p:tagLst>
</file>

<file path=ppt/tags/tag316.xml><?xml version="1.0" encoding="utf-8"?>
<p:tagLst xmlns:a="http://schemas.openxmlformats.org/drawingml/2006/main" xmlns:r="http://schemas.openxmlformats.org/officeDocument/2006/relationships" xmlns:p="http://schemas.openxmlformats.org/presentationml/2006/main">
  <p:tag name="AS_UNIQUEID" val="275"/>
</p:tagLst>
</file>

<file path=ppt/tags/tag317.xml><?xml version="1.0" encoding="utf-8"?>
<p:tagLst xmlns:a="http://schemas.openxmlformats.org/drawingml/2006/main" xmlns:r="http://schemas.openxmlformats.org/officeDocument/2006/relationships" xmlns:p="http://schemas.openxmlformats.org/presentationml/2006/main">
  <p:tag name="AS_UNIQUEID" val="272"/>
</p:tagLst>
</file>

<file path=ppt/tags/tag318.xml><?xml version="1.0" encoding="utf-8"?>
<p:tagLst xmlns:a="http://schemas.openxmlformats.org/drawingml/2006/main" xmlns:r="http://schemas.openxmlformats.org/officeDocument/2006/relationships" xmlns:p="http://schemas.openxmlformats.org/presentationml/2006/main">
  <p:tag name="AS_UNIQUEID" val="273"/>
</p:tagLst>
</file>

<file path=ppt/tags/tag319.xml><?xml version="1.0" encoding="utf-8"?>
<p:tagLst xmlns:a="http://schemas.openxmlformats.org/drawingml/2006/main" xmlns:r="http://schemas.openxmlformats.org/officeDocument/2006/relationships" xmlns:p="http://schemas.openxmlformats.org/presentationml/2006/main">
  <p:tag name="AS_UNIQUEID" val="267"/>
</p:tagLst>
</file>

<file path=ppt/tags/tag320.xml><?xml version="1.0" encoding="utf-8"?>
<p:tagLst xmlns:a="http://schemas.openxmlformats.org/drawingml/2006/main" xmlns:r="http://schemas.openxmlformats.org/officeDocument/2006/relationships" xmlns:p="http://schemas.openxmlformats.org/presentationml/2006/main">
  <p:tag name="AS_UNIQUEID" val="268"/>
</p:tagLst>
</file>

<file path=ppt/tags/tag321.xml><?xml version="1.0" encoding="utf-8"?>
<p:tagLst xmlns:a="http://schemas.openxmlformats.org/drawingml/2006/main" xmlns:r="http://schemas.openxmlformats.org/officeDocument/2006/relationships" xmlns:p="http://schemas.openxmlformats.org/presentationml/2006/main">
  <p:tag name="AS_UNIQUEID" val="269"/>
</p:tagLst>
</file>

<file path=ppt/tags/tag322.xml><?xml version="1.0" encoding="utf-8"?>
<p:tagLst xmlns:a="http://schemas.openxmlformats.org/drawingml/2006/main" xmlns:r="http://schemas.openxmlformats.org/officeDocument/2006/relationships" xmlns:p="http://schemas.openxmlformats.org/presentationml/2006/main">
  <p:tag name="AS_UNIQUEID" val="270"/>
</p:tagLst>
</file>

<file path=ppt/tags/tag323.xml><?xml version="1.0" encoding="utf-8"?>
<p:tagLst xmlns:a="http://schemas.openxmlformats.org/drawingml/2006/main" xmlns:r="http://schemas.openxmlformats.org/officeDocument/2006/relationships" xmlns:p="http://schemas.openxmlformats.org/presentationml/2006/main">
  <p:tag name="AS_UNIQUEID" val="241"/>
</p:tagLst>
</file>

<file path=ppt/tags/tag324.xml><?xml version="1.0" encoding="utf-8"?>
<p:tagLst xmlns:a="http://schemas.openxmlformats.org/drawingml/2006/main" xmlns:r="http://schemas.openxmlformats.org/officeDocument/2006/relationships" xmlns:p="http://schemas.openxmlformats.org/presentationml/2006/main">
  <p:tag name="AS_UNIQUEID" val="253"/>
</p:tagLst>
</file>

<file path=ppt/tags/tag325.xml><?xml version="1.0" encoding="utf-8"?>
<p:tagLst xmlns:a="http://schemas.openxmlformats.org/drawingml/2006/main" xmlns:r="http://schemas.openxmlformats.org/officeDocument/2006/relationships" xmlns:p="http://schemas.openxmlformats.org/presentationml/2006/main">
  <p:tag name="AS_UNIQUEID" val="254"/>
</p:tagLst>
</file>

<file path=ppt/tags/tag326.xml><?xml version="1.0" encoding="utf-8"?>
<p:tagLst xmlns:a="http://schemas.openxmlformats.org/drawingml/2006/main" xmlns:r="http://schemas.openxmlformats.org/officeDocument/2006/relationships" xmlns:p="http://schemas.openxmlformats.org/presentationml/2006/main">
  <p:tag name="AS_UNIQUEID" val="255"/>
</p:tagLst>
</file>

<file path=ppt/tags/tag327.xml><?xml version="1.0" encoding="utf-8"?>
<p:tagLst xmlns:a="http://schemas.openxmlformats.org/drawingml/2006/main" xmlns:r="http://schemas.openxmlformats.org/officeDocument/2006/relationships" xmlns:p="http://schemas.openxmlformats.org/presentationml/2006/main">
  <p:tag name="AS_UNIQUEID" val="256"/>
</p:tagLst>
</file>

<file path=ppt/tags/tag328.xml><?xml version="1.0" encoding="utf-8"?>
<p:tagLst xmlns:a="http://schemas.openxmlformats.org/drawingml/2006/main" xmlns:r="http://schemas.openxmlformats.org/officeDocument/2006/relationships" xmlns:p="http://schemas.openxmlformats.org/presentationml/2006/main">
  <p:tag name="AS_UNIQUEID" val="257"/>
</p:tagLst>
</file>

<file path=ppt/tags/tag329.xml><?xml version="1.0" encoding="utf-8"?>
<p:tagLst xmlns:a="http://schemas.openxmlformats.org/drawingml/2006/main" xmlns:r="http://schemas.openxmlformats.org/officeDocument/2006/relationships" xmlns:p="http://schemas.openxmlformats.org/presentationml/2006/main">
  <p:tag name="AS_UNIQUEID" val="242"/>
</p:tagLst>
</file>

<file path=ppt/tags/tag330.xml><?xml version="1.0" encoding="utf-8"?>
<p:tagLst xmlns:a="http://schemas.openxmlformats.org/drawingml/2006/main" xmlns:r="http://schemas.openxmlformats.org/officeDocument/2006/relationships" xmlns:p="http://schemas.openxmlformats.org/presentationml/2006/main">
  <p:tag name="AS_UNIQUEID" val="249"/>
</p:tagLst>
</file>

<file path=ppt/tags/tag331.xml><?xml version="1.0" encoding="utf-8"?>
<p:tagLst xmlns:a="http://schemas.openxmlformats.org/drawingml/2006/main" xmlns:r="http://schemas.openxmlformats.org/officeDocument/2006/relationships" xmlns:p="http://schemas.openxmlformats.org/presentationml/2006/main">
  <p:tag name="AS_UNIQUEID" val="250"/>
</p:tagLst>
</file>

<file path=ppt/tags/tag332.xml><?xml version="1.0" encoding="utf-8"?>
<p:tagLst xmlns:a="http://schemas.openxmlformats.org/drawingml/2006/main" xmlns:r="http://schemas.openxmlformats.org/officeDocument/2006/relationships" xmlns:p="http://schemas.openxmlformats.org/presentationml/2006/main">
  <p:tag name="AS_UNIQUEID" val="251"/>
</p:tagLst>
</file>

<file path=ppt/tags/tag333.xml><?xml version="1.0" encoding="utf-8"?>
<p:tagLst xmlns:a="http://schemas.openxmlformats.org/drawingml/2006/main" xmlns:r="http://schemas.openxmlformats.org/officeDocument/2006/relationships" xmlns:p="http://schemas.openxmlformats.org/presentationml/2006/main">
  <p:tag name="AS_UNIQUEID" val="252"/>
</p:tagLst>
</file>

<file path=ppt/tags/tag334.xml><?xml version="1.0" encoding="utf-8"?>
<p:tagLst xmlns:a="http://schemas.openxmlformats.org/drawingml/2006/main" xmlns:r="http://schemas.openxmlformats.org/officeDocument/2006/relationships" xmlns:p="http://schemas.openxmlformats.org/presentationml/2006/main">
  <p:tag name="AS_UNIQUEID" val="243"/>
</p:tagLst>
</file>

<file path=ppt/tags/tag335.xml><?xml version="1.0" encoding="utf-8"?>
<p:tagLst xmlns:a="http://schemas.openxmlformats.org/drawingml/2006/main" xmlns:r="http://schemas.openxmlformats.org/officeDocument/2006/relationships" xmlns:p="http://schemas.openxmlformats.org/presentationml/2006/main">
  <p:tag name="AS_UNIQUEID" val="244"/>
</p:tagLst>
</file>

<file path=ppt/tags/tag336.xml><?xml version="1.0" encoding="utf-8"?>
<p:tagLst xmlns:a="http://schemas.openxmlformats.org/drawingml/2006/main" xmlns:r="http://schemas.openxmlformats.org/officeDocument/2006/relationships" xmlns:p="http://schemas.openxmlformats.org/presentationml/2006/main">
  <p:tag name="AS_UNIQUEID" val="245"/>
</p:tagLst>
</file>

<file path=ppt/tags/tag337.xml><?xml version="1.0" encoding="utf-8"?>
<p:tagLst xmlns:a="http://schemas.openxmlformats.org/drawingml/2006/main" xmlns:r="http://schemas.openxmlformats.org/officeDocument/2006/relationships" xmlns:p="http://schemas.openxmlformats.org/presentationml/2006/main">
  <p:tag name="AS_UNIQUEID" val="246"/>
</p:tagLst>
</file>

<file path=ppt/tags/tag338.xml><?xml version="1.0" encoding="utf-8"?>
<p:tagLst xmlns:a="http://schemas.openxmlformats.org/drawingml/2006/main" xmlns:r="http://schemas.openxmlformats.org/officeDocument/2006/relationships" xmlns:p="http://schemas.openxmlformats.org/presentationml/2006/main">
  <p:tag name="AS_UNIQUEID" val="247"/>
</p:tagLst>
</file>

<file path=ppt/tags/tag339.xml><?xml version="1.0" encoding="utf-8"?>
<p:tagLst xmlns:a="http://schemas.openxmlformats.org/drawingml/2006/main" xmlns:r="http://schemas.openxmlformats.org/officeDocument/2006/relationships" xmlns:p="http://schemas.openxmlformats.org/presentationml/2006/main">
  <p:tag name="AS_UNIQUEID" val="248"/>
</p:tagLst>
</file>

<file path=ppt/tags/tag340.xml><?xml version="1.0" encoding="utf-8"?>
<p:tagLst xmlns:a="http://schemas.openxmlformats.org/drawingml/2006/main" xmlns:r="http://schemas.openxmlformats.org/officeDocument/2006/relationships" xmlns:p="http://schemas.openxmlformats.org/presentationml/2006/main">
  <p:tag name="AS_UNIQUEID" val="357"/>
</p:tagLst>
</file>

<file path=ppt/tags/tag341.xml><?xml version="1.0" encoding="utf-8"?>
<p:tagLst xmlns:a="http://schemas.openxmlformats.org/drawingml/2006/main" xmlns:r="http://schemas.openxmlformats.org/officeDocument/2006/relationships" xmlns:p="http://schemas.openxmlformats.org/presentationml/2006/main">
  <p:tag name="AS_UNIQUEID" val="358"/>
</p:tagLst>
</file>

<file path=ppt/tags/tag342.xml><?xml version="1.0" encoding="utf-8"?>
<p:tagLst xmlns:a="http://schemas.openxmlformats.org/drawingml/2006/main" xmlns:r="http://schemas.openxmlformats.org/officeDocument/2006/relationships" xmlns:p="http://schemas.openxmlformats.org/presentationml/2006/main">
  <p:tag name="AS_UNIQUEID" val="359"/>
</p:tagLst>
</file>

<file path=ppt/tags/tag343.xml><?xml version="1.0" encoding="utf-8"?>
<p:tagLst xmlns:a="http://schemas.openxmlformats.org/drawingml/2006/main" xmlns:r="http://schemas.openxmlformats.org/officeDocument/2006/relationships" xmlns:p="http://schemas.openxmlformats.org/presentationml/2006/main">
  <p:tag name="AS_UNIQUEID" val="360"/>
</p:tagLst>
</file>

<file path=ppt/tags/tag344.xml><?xml version="1.0" encoding="utf-8"?>
<p:tagLst xmlns:a="http://schemas.openxmlformats.org/drawingml/2006/main" xmlns:r="http://schemas.openxmlformats.org/officeDocument/2006/relationships" xmlns:p="http://schemas.openxmlformats.org/presentationml/2006/main">
  <p:tag name="AS_UNIQUEID" val="361"/>
</p:tagLst>
</file>

<file path=ppt/tags/tag345.xml><?xml version="1.0" encoding="utf-8"?>
<p:tagLst xmlns:a="http://schemas.openxmlformats.org/drawingml/2006/main" xmlns:r="http://schemas.openxmlformats.org/officeDocument/2006/relationships" xmlns:p="http://schemas.openxmlformats.org/presentationml/2006/main">
  <p:tag name="AS_UNIQUEID" val="362"/>
</p:tagLst>
</file>

<file path=ppt/tags/tag346.xml><?xml version="1.0" encoding="utf-8"?>
<p:tagLst xmlns:a="http://schemas.openxmlformats.org/drawingml/2006/main" xmlns:r="http://schemas.openxmlformats.org/officeDocument/2006/relationships" xmlns:p="http://schemas.openxmlformats.org/presentationml/2006/main">
  <p:tag name="AS_UNIQUEID" val="364"/>
</p:tagLst>
</file>

<file path=ppt/tags/tag347.xml><?xml version="1.0" encoding="utf-8"?>
<p:tagLst xmlns:a="http://schemas.openxmlformats.org/drawingml/2006/main" xmlns:r="http://schemas.openxmlformats.org/officeDocument/2006/relationships" xmlns:p="http://schemas.openxmlformats.org/presentationml/2006/main">
  <p:tag name="AS_UNIQUEID" val="365"/>
</p:tagLst>
</file>

<file path=ppt/tags/tag348.xml><?xml version="1.0" encoding="utf-8"?>
<p:tagLst xmlns:a="http://schemas.openxmlformats.org/drawingml/2006/main" xmlns:r="http://schemas.openxmlformats.org/officeDocument/2006/relationships" xmlns:p="http://schemas.openxmlformats.org/presentationml/2006/main">
  <p:tag name="AS_UNIQUEID" val="366"/>
</p:tagLst>
</file>

<file path=ppt/tags/tag349.xml><?xml version="1.0" encoding="utf-8"?>
<p:tagLst xmlns:a="http://schemas.openxmlformats.org/drawingml/2006/main" xmlns:r="http://schemas.openxmlformats.org/officeDocument/2006/relationships" xmlns:p="http://schemas.openxmlformats.org/presentationml/2006/main">
  <p:tag name="AS_UNIQUEID" val="367"/>
</p:tagLst>
</file>

<file path=ppt/tags/tag350.xml><?xml version="1.0" encoding="utf-8"?>
<p:tagLst xmlns:a="http://schemas.openxmlformats.org/drawingml/2006/main" xmlns:r="http://schemas.openxmlformats.org/officeDocument/2006/relationships" xmlns:p="http://schemas.openxmlformats.org/presentationml/2006/main">
  <p:tag name="AS_UNIQUEID" val="368"/>
</p:tagLst>
</file>

<file path=ppt/tags/tag351.xml><?xml version="1.0" encoding="utf-8"?>
<p:tagLst xmlns:a="http://schemas.openxmlformats.org/drawingml/2006/main" xmlns:r="http://schemas.openxmlformats.org/officeDocument/2006/relationships" xmlns:p="http://schemas.openxmlformats.org/presentationml/2006/main">
  <p:tag name="AS_UNIQUEID" val="370"/>
</p:tagLst>
</file>

<file path=ppt/tags/tag352.xml><?xml version="1.0" encoding="utf-8"?>
<p:tagLst xmlns:a="http://schemas.openxmlformats.org/drawingml/2006/main" xmlns:r="http://schemas.openxmlformats.org/officeDocument/2006/relationships" xmlns:p="http://schemas.openxmlformats.org/presentationml/2006/main">
  <p:tag name="AS_UNIQUEID" val="371"/>
</p:tagLst>
</file>

<file path=ppt/tags/tag353.xml><?xml version="1.0" encoding="utf-8"?>
<p:tagLst xmlns:a="http://schemas.openxmlformats.org/drawingml/2006/main" xmlns:r="http://schemas.openxmlformats.org/officeDocument/2006/relationships" xmlns:p="http://schemas.openxmlformats.org/presentationml/2006/main">
  <p:tag name="AS_UNIQUEID" val="372"/>
</p:tagLst>
</file>

<file path=ppt/tags/tag354.xml><?xml version="1.0" encoding="utf-8"?>
<p:tagLst xmlns:a="http://schemas.openxmlformats.org/drawingml/2006/main" xmlns:r="http://schemas.openxmlformats.org/officeDocument/2006/relationships" xmlns:p="http://schemas.openxmlformats.org/presentationml/2006/main">
  <p:tag name="AS_UNIQUEID" val="373"/>
</p:tagLst>
</file>

<file path=ppt/tags/tag355.xml><?xml version="1.0" encoding="utf-8"?>
<p:tagLst xmlns:a="http://schemas.openxmlformats.org/drawingml/2006/main" xmlns:r="http://schemas.openxmlformats.org/officeDocument/2006/relationships" xmlns:p="http://schemas.openxmlformats.org/presentationml/2006/main">
  <p:tag name="AS_UNIQUEID" val="374"/>
</p:tagLst>
</file>

<file path=ppt/tags/tag356.xml><?xml version="1.0" encoding="utf-8"?>
<p:tagLst xmlns:a="http://schemas.openxmlformats.org/drawingml/2006/main" xmlns:r="http://schemas.openxmlformats.org/officeDocument/2006/relationships" xmlns:p="http://schemas.openxmlformats.org/presentationml/2006/main">
  <p:tag name="AS_UNIQUEID" val="375"/>
</p:tagLst>
</file>

<file path=ppt/tags/tag357.xml><?xml version="1.0" encoding="utf-8"?>
<p:tagLst xmlns:a="http://schemas.openxmlformats.org/drawingml/2006/main" xmlns:r="http://schemas.openxmlformats.org/officeDocument/2006/relationships" xmlns:p="http://schemas.openxmlformats.org/presentationml/2006/main">
  <p:tag name="AS_UNIQUEID" val="376"/>
</p:tagLst>
</file>

<file path=ppt/tags/tag358.xml><?xml version="1.0" encoding="utf-8"?>
<p:tagLst xmlns:a="http://schemas.openxmlformats.org/drawingml/2006/main" xmlns:r="http://schemas.openxmlformats.org/officeDocument/2006/relationships" xmlns:p="http://schemas.openxmlformats.org/presentationml/2006/main">
  <p:tag name="AS_UNIQUEID" val="377"/>
</p:tagLst>
</file>

<file path=ppt/tags/tag359.xml><?xml version="1.0" encoding="utf-8"?>
<p:tagLst xmlns:a="http://schemas.openxmlformats.org/drawingml/2006/main" xmlns:r="http://schemas.openxmlformats.org/officeDocument/2006/relationships" xmlns:p="http://schemas.openxmlformats.org/presentationml/2006/main">
  <p:tag name="AS_UNIQUEID" val="378"/>
</p:tagLst>
</file>

<file path=ppt/tags/tag360.xml><?xml version="1.0" encoding="utf-8"?>
<p:tagLst xmlns:a="http://schemas.openxmlformats.org/drawingml/2006/main" xmlns:r="http://schemas.openxmlformats.org/officeDocument/2006/relationships" xmlns:p="http://schemas.openxmlformats.org/presentationml/2006/main">
  <p:tag name="AS_UNIQUEID" val="379"/>
</p:tagLst>
</file>

<file path=ppt/tags/tag361.xml><?xml version="1.0" encoding="utf-8"?>
<p:tagLst xmlns:a="http://schemas.openxmlformats.org/drawingml/2006/main" xmlns:r="http://schemas.openxmlformats.org/officeDocument/2006/relationships" xmlns:p="http://schemas.openxmlformats.org/presentationml/2006/main">
  <p:tag name="AS_UNIQUEID" val="382"/>
</p:tagLst>
</file>

<file path=ppt/tags/tag362.xml><?xml version="1.0" encoding="utf-8"?>
<p:tagLst xmlns:a="http://schemas.openxmlformats.org/drawingml/2006/main" xmlns:r="http://schemas.openxmlformats.org/officeDocument/2006/relationships" xmlns:p="http://schemas.openxmlformats.org/presentationml/2006/main">
  <p:tag name="AS_UNIQUEID" val="383"/>
</p:tagLst>
</file>

<file path=ppt/tags/tag363.xml><?xml version="1.0" encoding="utf-8"?>
<p:tagLst xmlns:a="http://schemas.openxmlformats.org/drawingml/2006/main" xmlns:r="http://schemas.openxmlformats.org/officeDocument/2006/relationships" xmlns:p="http://schemas.openxmlformats.org/presentationml/2006/main">
  <p:tag name="AS_UNIQUEID" val="384"/>
</p:tagLst>
</file>

<file path=ppt/tags/tag364.xml><?xml version="1.0" encoding="utf-8"?>
<p:tagLst xmlns:a="http://schemas.openxmlformats.org/drawingml/2006/main" xmlns:r="http://schemas.openxmlformats.org/officeDocument/2006/relationships" xmlns:p="http://schemas.openxmlformats.org/presentationml/2006/main">
  <p:tag name="AS_UNIQUEID" val="380"/>
</p:tagLst>
</file>

<file path=ppt/tags/tag365.xml><?xml version="1.0" encoding="utf-8"?>
<p:tagLst xmlns:a="http://schemas.openxmlformats.org/drawingml/2006/main" xmlns:r="http://schemas.openxmlformats.org/officeDocument/2006/relationships" xmlns:p="http://schemas.openxmlformats.org/presentationml/2006/main">
  <p:tag name="AS_UNIQUEID" val="381"/>
</p:tagLst>
</file>

<file path=ppt/tags/tag366.xml><?xml version="1.0" encoding="utf-8"?>
<p:tagLst xmlns:a="http://schemas.openxmlformats.org/drawingml/2006/main" xmlns:r="http://schemas.openxmlformats.org/officeDocument/2006/relationships" xmlns:p="http://schemas.openxmlformats.org/presentationml/2006/main">
  <p:tag name="AS_UNIQUEID" val="386"/>
</p:tagLst>
</file>

<file path=ppt/tags/tag367.xml><?xml version="1.0" encoding="utf-8"?>
<p:tagLst xmlns:a="http://schemas.openxmlformats.org/drawingml/2006/main" xmlns:r="http://schemas.openxmlformats.org/officeDocument/2006/relationships" xmlns:p="http://schemas.openxmlformats.org/presentationml/2006/main">
  <p:tag name="AS_UNIQUEID" val="387"/>
</p:tagLst>
</file>

<file path=ppt/tags/tag368.xml><?xml version="1.0" encoding="utf-8"?>
<p:tagLst xmlns:a="http://schemas.openxmlformats.org/drawingml/2006/main" xmlns:r="http://schemas.openxmlformats.org/officeDocument/2006/relationships" xmlns:p="http://schemas.openxmlformats.org/presentationml/2006/main">
  <p:tag name="AS_UNIQUEID" val="392"/>
</p:tagLst>
</file>

<file path=ppt/tags/tag369.xml><?xml version="1.0" encoding="utf-8"?>
<p:tagLst xmlns:a="http://schemas.openxmlformats.org/drawingml/2006/main" xmlns:r="http://schemas.openxmlformats.org/officeDocument/2006/relationships" xmlns:p="http://schemas.openxmlformats.org/presentationml/2006/main">
  <p:tag name="AS_UNIQUEID" val="393"/>
</p:tagLst>
</file>

<file path=ppt/tags/tag370.xml><?xml version="1.0" encoding="utf-8"?>
<p:tagLst xmlns:a="http://schemas.openxmlformats.org/drawingml/2006/main" xmlns:r="http://schemas.openxmlformats.org/officeDocument/2006/relationships" xmlns:p="http://schemas.openxmlformats.org/presentationml/2006/main">
  <p:tag name="AS_UNIQUEID" val="394"/>
</p:tagLst>
</file>

<file path=ppt/tags/tag371.xml><?xml version="1.0" encoding="utf-8"?>
<p:tagLst xmlns:a="http://schemas.openxmlformats.org/drawingml/2006/main" xmlns:r="http://schemas.openxmlformats.org/officeDocument/2006/relationships" xmlns:p="http://schemas.openxmlformats.org/presentationml/2006/main">
  <p:tag name="AS_UNIQUEID" val="395"/>
</p:tagLst>
</file>

<file path=ppt/tags/tag372.xml><?xml version="1.0" encoding="utf-8"?>
<p:tagLst xmlns:a="http://schemas.openxmlformats.org/drawingml/2006/main" xmlns:r="http://schemas.openxmlformats.org/officeDocument/2006/relationships" xmlns:p="http://schemas.openxmlformats.org/presentationml/2006/main">
  <p:tag name="AS_UNIQUEID" val="396"/>
</p:tagLst>
</file>

<file path=ppt/tags/tag373.xml><?xml version="1.0" encoding="utf-8"?>
<p:tagLst xmlns:a="http://schemas.openxmlformats.org/drawingml/2006/main" xmlns:r="http://schemas.openxmlformats.org/officeDocument/2006/relationships" xmlns:p="http://schemas.openxmlformats.org/presentationml/2006/main">
  <p:tag name="AS_UNIQUEID" val="397"/>
</p:tagLst>
</file>

<file path=ppt/tags/tag374.xml><?xml version="1.0" encoding="utf-8"?>
<p:tagLst xmlns:a="http://schemas.openxmlformats.org/drawingml/2006/main" xmlns:r="http://schemas.openxmlformats.org/officeDocument/2006/relationships" xmlns:p="http://schemas.openxmlformats.org/presentationml/2006/main">
  <p:tag name="AS_UNIQUEID" val="398"/>
</p:tagLst>
</file>

<file path=ppt/tags/tag375.xml><?xml version="1.0" encoding="utf-8"?>
<p:tagLst xmlns:a="http://schemas.openxmlformats.org/drawingml/2006/main" xmlns:r="http://schemas.openxmlformats.org/officeDocument/2006/relationships" xmlns:p="http://schemas.openxmlformats.org/presentationml/2006/main">
  <p:tag name="AS_UNIQUEID" val="399"/>
</p:tagLst>
</file>

<file path=ppt/tags/tag376.xml><?xml version="1.0" encoding="utf-8"?>
<p:tagLst xmlns:a="http://schemas.openxmlformats.org/drawingml/2006/main" xmlns:r="http://schemas.openxmlformats.org/officeDocument/2006/relationships" xmlns:p="http://schemas.openxmlformats.org/presentationml/2006/main">
  <p:tag name="AS_UNIQUEID" val="400"/>
</p:tagLst>
</file>

<file path=ppt/tags/tag377.xml><?xml version="1.0" encoding="utf-8"?>
<p:tagLst xmlns:a="http://schemas.openxmlformats.org/drawingml/2006/main" xmlns:r="http://schemas.openxmlformats.org/officeDocument/2006/relationships" xmlns:p="http://schemas.openxmlformats.org/presentationml/2006/main">
  <p:tag name="AS_UNIQUEID" val="401"/>
</p:tagLst>
</file>

<file path=ppt/tags/tag378.xml><?xml version="1.0" encoding="utf-8"?>
<p:tagLst xmlns:a="http://schemas.openxmlformats.org/drawingml/2006/main" xmlns:r="http://schemas.openxmlformats.org/officeDocument/2006/relationships" xmlns:p="http://schemas.openxmlformats.org/presentationml/2006/main">
  <p:tag name="AS_UNIQUEID" val="402"/>
</p:tagLst>
</file>

<file path=ppt/tags/tag379.xml><?xml version="1.0" encoding="utf-8"?>
<p:tagLst xmlns:a="http://schemas.openxmlformats.org/drawingml/2006/main" xmlns:r="http://schemas.openxmlformats.org/officeDocument/2006/relationships" xmlns:p="http://schemas.openxmlformats.org/presentationml/2006/main">
  <p:tag name="AS_UNIQUEID" val="388"/>
</p:tagLst>
</file>

<file path=ppt/tags/tag380.xml><?xml version="1.0" encoding="utf-8"?>
<p:tagLst xmlns:a="http://schemas.openxmlformats.org/drawingml/2006/main" xmlns:r="http://schemas.openxmlformats.org/officeDocument/2006/relationships" xmlns:p="http://schemas.openxmlformats.org/presentationml/2006/main">
  <p:tag name="AS_UNIQUEID" val="391"/>
</p:tagLst>
</file>

<file path=ppt/tags/tag381.xml><?xml version="1.0" encoding="utf-8"?>
<p:tagLst xmlns:a="http://schemas.openxmlformats.org/drawingml/2006/main" xmlns:r="http://schemas.openxmlformats.org/officeDocument/2006/relationships" xmlns:p="http://schemas.openxmlformats.org/presentationml/2006/main">
  <p:tag name="AS_UNIQUEID" val="389"/>
</p:tagLst>
</file>

<file path=ppt/tags/tag382.xml><?xml version="1.0" encoding="utf-8"?>
<p:tagLst xmlns:a="http://schemas.openxmlformats.org/drawingml/2006/main" xmlns:r="http://schemas.openxmlformats.org/officeDocument/2006/relationships" xmlns:p="http://schemas.openxmlformats.org/presentationml/2006/main">
  <p:tag name="AS_UNIQUEID" val="390"/>
</p:tagLst>
</file>

<file path=ppt/tags/tag383.xml><?xml version="1.0" encoding="utf-8"?>
<p:tagLst xmlns:a="http://schemas.openxmlformats.org/drawingml/2006/main" xmlns:r="http://schemas.openxmlformats.org/officeDocument/2006/relationships" xmlns:p="http://schemas.openxmlformats.org/presentationml/2006/main">
  <p:tag name="AS_UNIQUEID" val="404"/>
</p:tagLst>
</file>

<file path=ppt/tags/tag384.xml><?xml version="1.0" encoding="utf-8"?>
<p:tagLst xmlns:a="http://schemas.openxmlformats.org/drawingml/2006/main" xmlns:r="http://schemas.openxmlformats.org/officeDocument/2006/relationships" xmlns:p="http://schemas.openxmlformats.org/presentationml/2006/main">
  <p:tag name="AS_UNIQUEID" val="405"/>
</p:tagLst>
</file>

<file path=ppt/tags/tag385.xml><?xml version="1.0" encoding="utf-8"?>
<p:tagLst xmlns:a="http://schemas.openxmlformats.org/drawingml/2006/main" xmlns:r="http://schemas.openxmlformats.org/officeDocument/2006/relationships" xmlns:p="http://schemas.openxmlformats.org/presentationml/2006/main">
  <p:tag name="AS_UNIQUEID" val="406"/>
</p:tagLst>
</file>

<file path=ppt/tags/tag386.xml><?xml version="1.0" encoding="utf-8"?>
<p:tagLst xmlns:a="http://schemas.openxmlformats.org/drawingml/2006/main" xmlns:r="http://schemas.openxmlformats.org/officeDocument/2006/relationships" xmlns:p="http://schemas.openxmlformats.org/presentationml/2006/main">
  <p:tag name="AS_UNIQUEID" val="407"/>
</p:tagLst>
</file>

<file path=ppt/tags/tag387.xml><?xml version="1.0" encoding="utf-8"?>
<p:tagLst xmlns:a="http://schemas.openxmlformats.org/drawingml/2006/main" xmlns:r="http://schemas.openxmlformats.org/officeDocument/2006/relationships" xmlns:p="http://schemas.openxmlformats.org/presentationml/2006/main">
  <p:tag name="AS_UNIQUEID" val="408"/>
</p:tagLst>
</file>

<file path=ppt/tags/tag388.xml><?xml version="1.0" encoding="utf-8"?>
<p:tagLst xmlns:a="http://schemas.openxmlformats.org/drawingml/2006/main" xmlns:r="http://schemas.openxmlformats.org/officeDocument/2006/relationships" xmlns:p="http://schemas.openxmlformats.org/presentationml/2006/main">
  <p:tag name="AS_UNIQUEID" val="409"/>
</p:tagLst>
</file>

<file path=ppt/tags/tag389.xml><?xml version="1.0" encoding="utf-8"?>
<p:tagLst xmlns:a="http://schemas.openxmlformats.org/drawingml/2006/main" xmlns:r="http://schemas.openxmlformats.org/officeDocument/2006/relationships" xmlns:p="http://schemas.openxmlformats.org/presentationml/2006/main">
  <p:tag name="AS_UNIQUEID" val="411"/>
</p:tagLst>
</file>

<file path=ppt/tags/tag390.xml><?xml version="1.0" encoding="utf-8"?>
<p:tagLst xmlns:a="http://schemas.openxmlformats.org/drawingml/2006/main" xmlns:r="http://schemas.openxmlformats.org/officeDocument/2006/relationships" xmlns:p="http://schemas.openxmlformats.org/presentationml/2006/main">
  <p:tag name="AS_UNIQUEID" val="416"/>
</p:tagLst>
</file>

<file path=ppt/tags/tag391.xml><?xml version="1.0" encoding="utf-8"?>
<p:tagLst xmlns:a="http://schemas.openxmlformats.org/drawingml/2006/main" xmlns:r="http://schemas.openxmlformats.org/officeDocument/2006/relationships" xmlns:p="http://schemas.openxmlformats.org/presentationml/2006/main">
  <p:tag name="AS_UNIQUEID" val="421"/>
</p:tagLst>
</file>

<file path=ppt/tags/tag392.xml><?xml version="1.0" encoding="utf-8"?>
<p:tagLst xmlns:a="http://schemas.openxmlformats.org/drawingml/2006/main" xmlns:r="http://schemas.openxmlformats.org/officeDocument/2006/relationships" xmlns:p="http://schemas.openxmlformats.org/presentationml/2006/main">
  <p:tag name="AS_UNIQUEID" val="422"/>
</p:tagLst>
</file>

<file path=ppt/tags/tag393.xml><?xml version="1.0" encoding="utf-8"?>
<p:tagLst xmlns:a="http://schemas.openxmlformats.org/drawingml/2006/main" xmlns:r="http://schemas.openxmlformats.org/officeDocument/2006/relationships" xmlns:p="http://schemas.openxmlformats.org/presentationml/2006/main">
  <p:tag name="AS_UNIQUEID" val="434"/>
</p:tagLst>
</file>

<file path=ppt/tags/tag394.xml><?xml version="1.0" encoding="utf-8"?>
<p:tagLst xmlns:a="http://schemas.openxmlformats.org/drawingml/2006/main" xmlns:r="http://schemas.openxmlformats.org/officeDocument/2006/relationships" xmlns:p="http://schemas.openxmlformats.org/presentationml/2006/main">
  <p:tag name="AS_UNIQUEID" val="435"/>
</p:tagLst>
</file>

<file path=ppt/tags/tag395.xml><?xml version="1.0" encoding="utf-8"?>
<p:tagLst xmlns:a="http://schemas.openxmlformats.org/drawingml/2006/main" xmlns:r="http://schemas.openxmlformats.org/officeDocument/2006/relationships" xmlns:p="http://schemas.openxmlformats.org/presentationml/2006/main">
  <p:tag name="AS_UNIQUEID" val="436"/>
</p:tagLst>
</file>

<file path=ppt/tags/tag396.xml><?xml version="1.0" encoding="utf-8"?>
<p:tagLst xmlns:a="http://schemas.openxmlformats.org/drawingml/2006/main" xmlns:r="http://schemas.openxmlformats.org/officeDocument/2006/relationships" xmlns:p="http://schemas.openxmlformats.org/presentationml/2006/main">
  <p:tag name="AS_UNIQUEID" val="437"/>
</p:tagLst>
</file>

<file path=ppt/tags/tag397.xml><?xml version="1.0" encoding="utf-8"?>
<p:tagLst xmlns:a="http://schemas.openxmlformats.org/drawingml/2006/main" xmlns:r="http://schemas.openxmlformats.org/officeDocument/2006/relationships" xmlns:p="http://schemas.openxmlformats.org/presentationml/2006/main">
  <p:tag name="AS_UNIQUEID" val="438"/>
</p:tagLst>
</file>

<file path=ppt/tags/tag398.xml><?xml version="1.0" encoding="utf-8"?>
<p:tagLst xmlns:a="http://schemas.openxmlformats.org/drawingml/2006/main" xmlns:r="http://schemas.openxmlformats.org/officeDocument/2006/relationships" xmlns:p="http://schemas.openxmlformats.org/presentationml/2006/main">
  <p:tag name="AS_UNIQUEID" val="439"/>
</p:tagLst>
</file>

<file path=ppt/tags/tag399.xml><?xml version="1.0" encoding="utf-8"?>
<p:tagLst xmlns:a="http://schemas.openxmlformats.org/drawingml/2006/main" xmlns:r="http://schemas.openxmlformats.org/officeDocument/2006/relationships" xmlns:p="http://schemas.openxmlformats.org/presentationml/2006/main">
  <p:tag name="AS_UNIQUEID" val="423"/>
</p:tagLst>
</file>

<file path=ppt/tags/tag400.xml><?xml version="1.0" encoding="utf-8"?>
<p:tagLst xmlns:a="http://schemas.openxmlformats.org/drawingml/2006/main" xmlns:r="http://schemas.openxmlformats.org/officeDocument/2006/relationships" xmlns:p="http://schemas.openxmlformats.org/presentationml/2006/main">
  <p:tag name="AS_UNIQUEID" val="426"/>
</p:tagLst>
</file>

<file path=ppt/tags/tag401.xml><?xml version="1.0" encoding="utf-8"?>
<p:tagLst xmlns:a="http://schemas.openxmlformats.org/drawingml/2006/main" xmlns:r="http://schemas.openxmlformats.org/officeDocument/2006/relationships" xmlns:p="http://schemas.openxmlformats.org/presentationml/2006/main">
  <p:tag name="AS_UNIQUEID" val="427"/>
</p:tagLst>
</file>

<file path=ppt/tags/tag402.xml><?xml version="1.0" encoding="utf-8"?>
<p:tagLst xmlns:a="http://schemas.openxmlformats.org/drawingml/2006/main" xmlns:r="http://schemas.openxmlformats.org/officeDocument/2006/relationships" xmlns:p="http://schemas.openxmlformats.org/presentationml/2006/main">
  <p:tag name="AS_UNIQUEID" val="428"/>
</p:tagLst>
</file>

<file path=ppt/tags/tag403.xml><?xml version="1.0" encoding="utf-8"?>
<p:tagLst xmlns:a="http://schemas.openxmlformats.org/drawingml/2006/main" xmlns:r="http://schemas.openxmlformats.org/officeDocument/2006/relationships" xmlns:p="http://schemas.openxmlformats.org/presentationml/2006/main">
  <p:tag name="AS_UNIQUEID" val="431"/>
</p:tagLst>
</file>

<file path=ppt/tags/tag404.xml><?xml version="1.0" encoding="utf-8"?>
<p:tagLst xmlns:a="http://schemas.openxmlformats.org/drawingml/2006/main" xmlns:r="http://schemas.openxmlformats.org/officeDocument/2006/relationships" xmlns:p="http://schemas.openxmlformats.org/presentationml/2006/main">
  <p:tag name="AS_UNIQUEID" val="432"/>
</p:tagLst>
</file>

<file path=ppt/tags/tag405.xml><?xml version="1.0" encoding="utf-8"?>
<p:tagLst xmlns:a="http://schemas.openxmlformats.org/drawingml/2006/main" xmlns:r="http://schemas.openxmlformats.org/officeDocument/2006/relationships" xmlns:p="http://schemas.openxmlformats.org/presentationml/2006/main">
  <p:tag name="AS_UNIQUEID" val="433"/>
</p:tagLst>
</file>

<file path=ppt/tags/tag406.xml><?xml version="1.0" encoding="utf-8"?>
<p:tagLst xmlns:a="http://schemas.openxmlformats.org/drawingml/2006/main" xmlns:r="http://schemas.openxmlformats.org/officeDocument/2006/relationships" xmlns:p="http://schemas.openxmlformats.org/presentationml/2006/main">
  <p:tag name="AS_UNIQUEID" val="429"/>
</p:tagLst>
</file>

<file path=ppt/tags/tag407.xml><?xml version="1.0" encoding="utf-8"?>
<p:tagLst xmlns:a="http://schemas.openxmlformats.org/drawingml/2006/main" xmlns:r="http://schemas.openxmlformats.org/officeDocument/2006/relationships" xmlns:p="http://schemas.openxmlformats.org/presentationml/2006/main">
  <p:tag name="AS_UNIQUEID" val="430"/>
</p:tagLst>
</file>

<file path=ppt/tags/tag408.xml><?xml version="1.0" encoding="utf-8"?>
<p:tagLst xmlns:a="http://schemas.openxmlformats.org/drawingml/2006/main" xmlns:r="http://schemas.openxmlformats.org/officeDocument/2006/relationships" xmlns:p="http://schemas.openxmlformats.org/presentationml/2006/main">
  <p:tag name="AS_UNIQUEID" val="424"/>
</p:tagLst>
</file>

<file path=ppt/tags/tag409.xml><?xml version="1.0" encoding="utf-8"?>
<p:tagLst xmlns:a="http://schemas.openxmlformats.org/drawingml/2006/main" xmlns:r="http://schemas.openxmlformats.org/officeDocument/2006/relationships" xmlns:p="http://schemas.openxmlformats.org/presentationml/2006/main">
  <p:tag name="AS_UNIQUEID" val="425"/>
</p:tagLst>
</file>

<file path=ppt/tags/tag410.xml><?xml version="1.0" encoding="utf-8"?>
<p:tagLst xmlns:a="http://schemas.openxmlformats.org/drawingml/2006/main" xmlns:r="http://schemas.openxmlformats.org/officeDocument/2006/relationships" xmlns:p="http://schemas.openxmlformats.org/presentationml/2006/main">
  <p:tag name="AS_UNIQUEID" val="417"/>
</p:tagLst>
</file>

<file path=ppt/tags/tag411.xml><?xml version="1.0" encoding="utf-8"?>
<p:tagLst xmlns:a="http://schemas.openxmlformats.org/drawingml/2006/main" xmlns:r="http://schemas.openxmlformats.org/officeDocument/2006/relationships" xmlns:p="http://schemas.openxmlformats.org/presentationml/2006/main">
  <p:tag name="AS_UNIQUEID" val="418"/>
</p:tagLst>
</file>

<file path=ppt/tags/tag412.xml><?xml version="1.0" encoding="utf-8"?>
<p:tagLst xmlns:a="http://schemas.openxmlformats.org/drawingml/2006/main" xmlns:r="http://schemas.openxmlformats.org/officeDocument/2006/relationships" xmlns:p="http://schemas.openxmlformats.org/presentationml/2006/main">
  <p:tag name="AS_UNIQUEID" val="419"/>
</p:tagLst>
</file>

<file path=ppt/tags/tag413.xml><?xml version="1.0" encoding="utf-8"?>
<p:tagLst xmlns:a="http://schemas.openxmlformats.org/drawingml/2006/main" xmlns:r="http://schemas.openxmlformats.org/officeDocument/2006/relationships" xmlns:p="http://schemas.openxmlformats.org/presentationml/2006/main">
  <p:tag name="AS_UNIQUEID" val="420"/>
</p:tagLst>
</file>

<file path=ppt/tags/tag414.xml><?xml version="1.0" encoding="utf-8"?>
<p:tagLst xmlns:a="http://schemas.openxmlformats.org/drawingml/2006/main" xmlns:r="http://schemas.openxmlformats.org/officeDocument/2006/relationships" xmlns:p="http://schemas.openxmlformats.org/presentationml/2006/main">
  <p:tag name="AS_UNIQUEID" val="412"/>
</p:tagLst>
</file>

<file path=ppt/tags/tag415.xml><?xml version="1.0" encoding="utf-8"?>
<p:tagLst xmlns:a="http://schemas.openxmlformats.org/drawingml/2006/main" xmlns:r="http://schemas.openxmlformats.org/officeDocument/2006/relationships" xmlns:p="http://schemas.openxmlformats.org/presentationml/2006/main">
  <p:tag name="AS_UNIQUEID" val="415"/>
</p:tagLst>
</file>

<file path=ppt/tags/tag416.xml><?xml version="1.0" encoding="utf-8"?>
<p:tagLst xmlns:a="http://schemas.openxmlformats.org/drawingml/2006/main" xmlns:r="http://schemas.openxmlformats.org/officeDocument/2006/relationships" xmlns:p="http://schemas.openxmlformats.org/presentationml/2006/main">
  <p:tag name="AS_UNIQUEID" val="413"/>
</p:tagLst>
</file>

<file path=ppt/tags/tag417.xml><?xml version="1.0" encoding="utf-8"?>
<p:tagLst xmlns:a="http://schemas.openxmlformats.org/drawingml/2006/main" xmlns:r="http://schemas.openxmlformats.org/officeDocument/2006/relationships" xmlns:p="http://schemas.openxmlformats.org/presentationml/2006/main">
  <p:tag name="AS_UNIQUEID" val="414"/>
</p:tagLst>
</file>

<file path=ppt/tags/tag418.xml><?xml version="1.0" encoding="utf-8"?>
<p:tagLst xmlns:a="http://schemas.openxmlformats.org/drawingml/2006/main" xmlns:r="http://schemas.openxmlformats.org/officeDocument/2006/relationships" xmlns:p="http://schemas.openxmlformats.org/presentationml/2006/main">
  <p:tag name="AS_UNIQUEID" val="441"/>
</p:tagLst>
</file>

<file path=ppt/tags/tag419.xml><?xml version="1.0" encoding="utf-8"?>
<p:tagLst xmlns:a="http://schemas.openxmlformats.org/drawingml/2006/main" xmlns:r="http://schemas.openxmlformats.org/officeDocument/2006/relationships" xmlns:p="http://schemas.openxmlformats.org/presentationml/2006/main">
  <p:tag name="AS_UNIQUEID" val="442"/>
</p:tagLst>
</file>

<file path=ppt/tags/tag420.xml><?xml version="1.0" encoding="utf-8"?>
<p:tagLst xmlns:a="http://schemas.openxmlformats.org/drawingml/2006/main" xmlns:r="http://schemas.openxmlformats.org/officeDocument/2006/relationships" xmlns:p="http://schemas.openxmlformats.org/presentationml/2006/main">
  <p:tag name="AS_UNIQUEID" val="443"/>
</p:tagLst>
</file>

<file path=ppt/tags/tag421.xml><?xml version="1.0" encoding="utf-8"?>
<p:tagLst xmlns:a="http://schemas.openxmlformats.org/drawingml/2006/main" xmlns:r="http://schemas.openxmlformats.org/officeDocument/2006/relationships" xmlns:p="http://schemas.openxmlformats.org/presentationml/2006/main">
  <p:tag name="AS_UNIQUEID" val="444"/>
</p:tagLst>
</file>

<file path=ppt/tags/tag422.xml><?xml version="1.0" encoding="utf-8"?>
<p:tagLst xmlns:a="http://schemas.openxmlformats.org/drawingml/2006/main" xmlns:r="http://schemas.openxmlformats.org/officeDocument/2006/relationships" xmlns:p="http://schemas.openxmlformats.org/presentationml/2006/main">
  <p:tag name="AS_UNIQUEID" val="445"/>
</p:tagLst>
</file>

<file path=ppt/tags/tag423.xml><?xml version="1.0" encoding="utf-8"?>
<p:tagLst xmlns:a="http://schemas.openxmlformats.org/drawingml/2006/main" xmlns:r="http://schemas.openxmlformats.org/officeDocument/2006/relationships" xmlns:p="http://schemas.openxmlformats.org/presentationml/2006/main">
  <p:tag name="AS_UNIQUEID" val="446"/>
</p:tagLst>
</file>

<file path=ppt/tags/tag424.xml><?xml version="1.0" encoding="utf-8"?>
<p:tagLst xmlns:a="http://schemas.openxmlformats.org/drawingml/2006/main" xmlns:r="http://schemas.openxmlformats.org/officeDocument/2006/relationships" xmlns:p="http://schemas.openxmlformats.org/presentationml/2006/main">
  <p:tag name="AS_UNIQUEID" val="450"/>
</p:tagLst>
</file>

<file path=ppt/tags/tag425.xml><?xml version="1.0" encoding="utf-8"?>
<p:tagLst xmlns:a="http://schemas.openxmlformats.org/drawingml/2006/main" xmlns:r="http://schemas.openxmlformats.org/officeDocument/2006/relationships" xmlns:p="http://schemas.openxmlformats.org/presentationml/2006/main">
  <p:tag name="AS_UNIQUEID" val="451"/>
</p:tagLst>
</file>

<file path=ppt/tags/tag426.xml><?xml version="1.0" encoding="utf-8"?>
<p:tagLst xmlns:a="http://schemas.openxmlformats.org/drawingml/2006/main" xmlns:r="http://schemas.openxmlformats.org/officeDocument/2006/relationships" xmlns:p="http://schemas.openxmlformats.org/presentationml/2006/main">
  <p:tag name="AS_UNIQUEID" val="452"/>
</p:tagLst>
</file>

<file path=ppt/tags/tag427.xml><?xml version="1.0" encoding="utf-8"?>
<p:tagLst xmlns:a="http://schemas.openxmlformats.org/drawingml/2006/main" xmlns:r="http://schemas.openxmlformats.org/officeDocument/2006/relationships" xmlns:p="http://schemas.openxmlformats.org/presentationml/2006/main">
  <p:tag name="AS_UNIQUEID" val="453"/>
</p:tagLst>
</file>

<file path=ppt/tags/tag428.xml><?xml version="1.0" encoding="utf-8"?>
<p:tagLst xmlns:a="http://schemas.openxmlformats.org/drawingml/2006/main" xmlns:r="http://schemas.openxmlformats.org/officeDocument/2006/relationships" xmlns:p="http://schemas.openxmlformats.org/presentationml/2006/main">
  <p:tag name="AS_UNIQUEID" val="447"/>
</p:tagLst>
</file>

<file path=ppt/tags/tag429.xml><?xml version="1.0" encoding="utf-8"?>
<p:tagLst xmlns:a="http://schemas.openxmlformats.org/drawingml/2006/main" xmlns:r="http://schemas.openxmlformats.org/officeDocument/2006/relationships" xmlns:p="http://schemas.openxmlformats.org/presentationml/2006/main">
  <p:tag name="AS_UNIQUEID" val="448"/>
</p:tagLst>
</file>

<file path=ppt/tags/tag430.xml><?xml version="1.0" encoding="utf-8"?>
<p:tagLst xmlns:a="http://schemas.openxmlformats.org/drawingml/2006/main" xmlns:r="http://schemas.openxmlformats.org/officeDocument/2006/relationships" xmlns:p="http://schemas.openxmlformats.org/presentationml/2006/main">
  <p:tag name="AS_UNIQUEID" val="449"/>
</p:tagLst>
</file>

<file path=ppt/tags/tag431.xml><?xml version="1.0" encoding="utf-8"?>
<p:tagLst xmlns:a="http://schemas.openxmlformats.org/drawingml/2006/main" xmlns:r="http://schemas.openxmlformats.org/officeDocument/2006/relationships" xmlns:p="http://schemas.openxmlformats.org/presentationml/2006/main">
  <p:tag name="AS_UNIQUEID" val="455"/>
</p:tagLst>
</file>

<file path=ppt/tags/tag432.xml><?xml version="1.0" encoding="utf-8"?>
<p:tagLst xmlns:a="http://schemas.openxmlformats.org/drawingml/2006/main" xmlns:r="http://schemas.openxmlformats.org/officeDocument/2006/relationships" xmlns:p="http://schemas.openxmlformats.org/presentationml/2006/main">
  <p:tag name="AS_UNIQUEID" val="456"/>
</p:tagLst>
</file>

<file path=ppt/tags/tag433.xml><?xml version="1.0" encoding="utf-8"?>
<p:tagLst xmlns:a="http://schemas.openxmlformats.org/drawingml/2006/main" xmlns:r="http://schemas.openxmlformats.org/officeDocument/2006/relationships" xmlns:p="http://schemas.openxmlformats.org/presentationml/2006/main">
  <p:tag name="AS_UNIQUEID" val="457"/>
</p:tagLst>
</file>

<file path=ppt/tags/tag434.xml><?xml version="1.0" encoding="utf-8"?>
<p:tagLst xmlns:a="http://schemas.openxmlformats.org/drawingml/2006/main" xmlns:r="http://schemas.openxmlformats.org/officeDocument/2006/relationships" xmlns:p="http://schemas.openxmlformats.org/presentationml/2006/main">
  <p:tag name="AS_UNIQUEID" val="458"/>
</p:tagLst>
</file>

<file path=ppt/tags/tag435.xml><?xml version="1.0" encoding="utf-8"?>
<p:tagLst xmlns:a="http://schemas.openxmlformats.org/drawingml/2006/main" xmlns:r="http://schemas.openxmlformats.org/officeDocument/2006/relationships" xmlns:p="http://schemas.openxmlformats.org/presentationml/2006/main">
  <p:tag name="AS_UNIQUEID" val="459"/>
</p:tagLst>
</file>

<file path=ppt/tags/tag436.xml><?xml version="1.0" encoding="utf-8"?>
<p:tagLst xmlns:a="http://schemas.openxmlformats.org/drawingml/2006/main" xmlns:r="http://schemas.openxmlformats.org/officeDocument/2006/relationships" xmlns:p="http://schemas.openxmlformats.org/presentationml/2006/main">
  <p:tag name="AS_UNIQUEID" val="460"/>
</p:tagLst>
</file>

<file path=ppt/tags/tag437.xml><?xml version="1.0" encoding="utf-8"?>
<p:tagLst xmlns:a="http://schemas.openxmlformats.org/drawingml/2006/main" xmlns:r="http://schemas.openxmlformats.org/officeDocument/2006/relationships" xmlns:p="http://schemas.openxmlformats.org/presentationml/2006/main">
  <p:tag name="AS_UNIQUEID" val="461"/>
</p:tagLst>
</file>

<file path=ppt/tags/tag438.xml><?xml version="1.0" encoding="utf-8"?>
<p:tagLst xmlns:a="http://schemas.openxmlformats.org/drawingml/2006/main" xmlns:r="http://schemas.openxmlformats.org/officeDocument/2006/relationships" xmlns:p="http://schemas.openxmlformats.org/presentationml/2006/main">
  <p:tag name="AS_UNIQUEID" val="462"/>
</p:tagLst>
</file>

<file path=ppt/tags/tag439.xml><?xml version="1.0" encoding="utf-8"?>
<p:tagLst xmlns:a="http://schemas.openxmlformats.org/drawingml/2006/main" xmlns:r="http://schemas.openxmlformats.org/officeDocument/2006/relationships" xmlns:p="http://schemas.openxmlformats.org/presentationml/2006/main">
  <p:tag name="AS_UNIQUEID" val="463"/>
</p:tagLst>
</file>

<file path=ppt/tags/tag440.xml><?xml version="1.0" encoding="utf-8"?>
<p:tagLst xmlns:a="http://schemas.openxmlformats.org/drawingml/2006/main" xmlns:r="http://schemas.openxmlformats.org/officeDocument/2006/relationships" xmlns:p="http://schemas.openxmlformats.org/presentationml/2006/main">
  <p:tag name="AS_UNIQUEID" val="464"/>
</p:tagLst>
</file>

<file path=ppt/tags/tag441.xml><?xml version="1.0" encoding="utf-8"?>
<p:tagLst xmlns:a="http://schemas.openxmlformats.org/drawingml/2006/main" xmlns:r="http://schemas.openxmlformats.org/officeDocument/2006/relationships" xmlns:p="http://schemas.openxmlformats.org/presentationml/2006/main">
  <p:tag name="AS_UNIQUEID" val="466"/>
</p:tagLst>
</file>

<file path=ppt/tags/tag442.xml><?xml version="1.0" encoding="utf-8"?>
<p:tagLst xmlns:a="http://schemas.openxmlformats.org/drawingml/2006/main" xmlns:r="http://schemas.openxmlformats.org/officeDocument/2006/relationships" xmlns:p="http://schemas.openxmlformats.org/presentationml/2006/main">
  <p:tag name="AS_UNIQUEID" val="467"/>
</p:tagLst>
</file>

<file path=ppt/tags/tag443.xml><?xml version="1.0" encoding="utf-8"?>
<p:tagLst xmlns:a="http://schemas.openxmlformats.org/drawingml/2006/main" xmlns:r="http://schemas.openxmlformats.org/officeDocument/2006/relationships" xmlns:p="http://schemas.openxmlformats.org/presentationml/2006/main">
  <p:tag name="AS_UNIQUEID" val="468"/>
</p:tagLst>
</file>

<file path=ppt/tags/tag444.xml><?xml version="1.0" encoding="utf-8"?>
<p:tagLst xmlns:a="http://schemas.openxmlformats.org/drawingml/2006/main" xmlns:r="http://schemas.openxmlformats.org/officeDocument/2006/relationships" xmlns:p="http://schemas.openxmlformats.org/presentationml/2006/main">
  <p:tag name="AS_UNIQUEID" val="469"/>
</p:tagLst>
</file>

<file path=ppt/tags/tag445.xml><?xml version="1.0" encoding="utf-8"?>
<p:tagLst xmlns:a="http://schemas.openxmlformats.org/drawingml/2006/main" xmlns:r="http://schemas.openxmlformats.org/officeDocument/2006/relationships" xmlns:p="http://schemas.openxmlformats.org/presentationml/2006/main">
  <p:tag name="AS_UNIQUEID" val="470"/>
</p:tagLst>
</file>

<file path=ppt/tags/tag446.xml><?xml version="1.0" encoding="utf-8"?>
<p:tagLst xmlns:a="http://schemas.openxmlformats.org/drawingml/2006/main" xmlns:r="http://schemas.openxmlformats.org/officeDocument/2006/relationships" xmlns:p="http://schemas.openxmlformats.org/presentationml/2006/main">
  <p:tag name="AS_UNIQUEID" val="471"/>
</p:tagLst>
</file>

<file path=ppt/tags/tag447.xml><?xml version="1.0" encoding="utf-8"?>
<p:tagLst xmlns:a="http://schemas.openxmlformats.org/drawingml/2006/main" xmlns:r="http://schemas.openxmlformats.org/officeDocument/2006/relationships" xmlns:p="http://schemas.openxmlformats.org/presentationml/2006/main">
  <p:tag name="AS_UNIQUEID" val="473"/>
</p:tagLst>
</file>

<file path=ppt/tags/tag448.xml><?xml version="1.0" encoding="utf-8"?>
<p:tagLst xmlns:a="http://schemas.openxmlformats.org/drawingml/2006/main" xmlns:r="http://schemas.openxmlformats.org/officeDocument/2006/relationships" xmlns:p="http://schemas.openxmlformats.org/presentationml/2006/main">
  <p:tag name="AS_UNIQUEID" val="474"/>
</p:tagLst>
</file>

<file path=ppt/tags/tag449.xml><?xml version="1.0" encoding="utf-8"?>
<p:tagLst xmlns:a="http://schemas.openxmlformats.org/drawingml/2006/main" xmlns:r="http://schemas.openxmlformats.org/officeDocument/2006/relationships" xmlns:p="http://schemas.openxmlformats.org/presentationml/2006/main">
  <p:tag name="AS_UNIQUEID" val="475"/>
</p:tagLst>
</file>

<file path=ppt/tags/tag450.xml><?xml version="1.0" encoding="utf-8"?>
<p:tagLst xmlns:a="http://schemas.openxmlformats.org/drawingml/2006/main" xmlns:r="http://schemas.openxmlformats.org/officeDocument/2006/relationships" xmlns:p="http://schemas.openxmlformats.org/presentationml/2006/main">
  <p:tag name="AS_UNIQUEID" val="476"/>
</p:tagLst>
</file>

<file path=ppt/tags/tag451.xml><?xml version="1.0" encoding="utf-8"?>
<p:tagLst xmlns:a="http://schemas.openxmlformats.org/drawingml/2006/main" xmlns:r="http://schemas.openxmlformats.org/officeDocument/2006/relationships" xmlns:p="http://schemas.openxmlformats.org/presentationml/2006/main">
  <p:tag name="AS_UNIQUEID" val="477"/>
</p:tagLst>
</file>

<file path=ppt/tags/tag452.xml><?xml version="1.0" encoding="utf-8"?>
<p:tagLst xmlns:a="http://schemas.openxmlformats.org/drawingml/2006/main" xmlns:r="http://schemas.openxmlformats.org/officeDocument/2006/relationships" xmlns:p="http://schemas.openxmlformats.org/presentationml/2006/main">
  <p:tag name="AS_UNIQUEID" val="478"/>
</p:tagLst>
</file>

<file path=ppt/tags/tag453.xml><?xml version="1.0" encoding="utf-8"?>
<p:tagLst xmlns:a="http://schemas.openxmlformats.org/drawingml/2006/main" xmlns:r="http://schemas.openxmlformats.org/officeDocument/2006/relationships" xmlns:p="http://schemas.openxmlformats.org/presentationml/2006/main">
  <p:tag name="AS_UNIQUEID" val="480"/>
</p:tagLst>
</file>

<file path=ppt/tags/tag454.xml><?xml version="1.0" encoding="utf-8"?>
<p:tagLst xmlns:a="http://schemas.openxmlformats.org/drawingml/2006/main" xmlns:r="http://schemas.openxmlformats.org/officeDocument/2006/relationships" xmlns:p="http://schemas.openxmlformats.org/presentationml/2006/main">
  <p:tag name="AS_UNIQUEID" val="485"/>
</p:tagLst>
</file>

<file path=ppt/tags/tag455.xml><?xml version="1.0" encoding="utf-8"?>
<p:tagLst xmlns:a="http://schemas.openxmlformats.org/drawingml/2006/main" xmlns:r="http://schemas.openxmlformats.org/officeDocument/2006/relationships" xmlns:p="http://schemas.openxmlformats.org/presentationml/2006/main">
  <p:tag name="AS_UNIQUEID" val="486"/>
</p:tagLst>
</file>

<file path=ppt/tags/tag456.xml><?xml version="1.0" encoding="utf-8"?>
<p:tagLst xmlns:a="http://schemas.openxmlformats.org/drawingml/2006/main" xmlns:r="http://schemas.openxmlformats.org/officeDocument/2006/relationships" xmlns:p="http://schemas.openxmlformats.org/presentationml/2006/main">
  <p:tag name="AS_UNIQUEID" val="487"/>
</p:tagLst>
</file>

<file path=ppt/tags/tag457.xml><?xml version="1.0" encoding="utf-8"?>
<p:tagLst xmlns:a="http://schemas.openxmlformats.org/drawingml/2006/main" xmlns:r="http://schemas.openxmlformats.org/officeDocument/2006/relationships" xmlns:p="http://schemas.openxmlformats.org/presentationml/2006/main">
  <p:tag name="AS_UNIQUEID" val="488"/>
</p:tagLst>
</file>

<file path=ppt/tags/tag458.xml><?xml version="1.0" encoding="utf-8"?>
<p:tagLst xmlns:a="http://schemas.openxmlformats.org/drawingml/2006/main" xmlns:r="http://schemas.openxmlformats.org/officeDocument/2006/relationships" xmlns:p="http://schemas.openxmlformats.org/presentationml/2006/main">
  <p:tag name="AS_UNIQUEID" val="489"/>
</p:tagLst>
</file>

<file path=ppt/tags/tag459.xml><?xml version="1.0" encoding="utf-8"?>
<p:tagLst xmlns:a="http://schemas.openxmlformats.org/drawingml/2006/main" xmlns:r="http://schemas.openxmlformats.org/officeDocument/2006/relationships" xmlns:p="http://schemas.openxmlformats.org/presentationml/2006/main">
  <p:tag name="AS_UNIQUEID" val="490"/>
</p:tagLst>
</file>

<file path=ppt/tags/tag460.xml><?xml version="1.0" encoding="utf-8"?>
<p:tagLst xmlns:a="http://schemas.openxmlformats.org/drawingml/2006/main" xmlns:r="http://schemas.openxmlformats.org/officeDocument/2006/relationships" xmlns:p="http://schemas.openxmlformats.org/presentationml/2006/main">
  <p:tag name="AS_UNIQUEID" val="491"/>
</p:tagLst>
</file>

<file path=ppt/tags/tag461.xml><?xml version="1.0" encoding="utf-8"?>
<p:tagLst xmlns:a="http://schemas.openxmlformats.org/drawingml/2006/main" xmlns:r="http://schemas.openxmlformats.org/officeDocument/2006/relationships" xmlns:p="http://schemas.openxmlformats.org/presentationml/2006/main">
  <p:tag name="AS_UNIQUEID" val="492"/>
</p:tagLst>
</file>

<file path=ppt/tags/tag462.xml><?xml version="1.0" encoding="utf-8"?>
<p:tagLst xmlns:a="http://schemas.openxmlformats.org/drawingml/2006/main" xmlns:r="http://schemas.openxmlformats.org/officeDocument/2006/relationships" xmlns:p="http://schemas.openxmlformats.org/presentationml/2006/main">
  <p:tag name="AS_UNIQUEID" val="493"/>
</p:tagLst>
</file>

<file path=ppt/tags/tag463.xml><?xml version="1.0" encoding="utf-8"?>
<p:tagLst xmlns:a="http://schemas.openxmlformats.org/drawingml/2006/main" xmlns:r="http://schemas.openxmlformats.org/officeDocument/2006/relationships" xmlns:p="http://schemas.openxmlformats.org/presentationml/2006/main">
  <p:tag name="AS_UNIQUEID" val="494"/>
</p:tagLst>
</file>

<file path=ppt/tags/tag464.xml><?xml version="1.0" encoding="utf-8"?>
<p:tagLst xmlns:a="http://schemas.openxmlformats.org/drawingml/2006/main" xmlns:r="http://schemas.openxmlformats.org/officeDocument/2006/relationships" xmlns:p="http://schemas.openxmlformats.org/presentationml/2006/main">
  <p:tag name="AS_UNIQUEID" val="495"/>
</p:tagLst>
</file>

<file path=ppt/tags/tag465.xml><?xml version="1.0" encoding="utf-8"?>
<p:tagLst xmlns:a="http://schemas.openxmlformats.org/drawingml/2006/main" xmlns:r="http://schemas.openxmlformats.org/officeDocument/2006/relationships" xmlns:p="http://schemas.openxmlformats.org/presentationml/2006/main">
  <p:tag name="AS_UNIQUEID" val="496"/>
</p:tagLst>
</file>

<file path=ppt/tags/tag466.xml><?xml version="1.0" encoding="utf-8"?>
<p:tagLst xmlns:a="http://schemas.openxmlformats.org/drawingml/2006/main" xmlns:r="http://schemas.openxmlformats.org/officeDocument/2006/relationships" xmlns:p="http://schemas.openxmlformats.org/presentationml/2006/main">
  <p:tag name="AS_UNIQUEID" val="499"/>
</p:tagLst>
</file>

<file path=ppt/tags/tag467.xml><?xml version="1.0" encoding="utf-8"?>
<p:tagLst xmlns:a="http://schemas.openxmlformats.org/drawingml/2006/main" xmlns:r="http://schemas.openxmlformats.org/officeDocument/2006/relationships" xmlns:p="http://schemas.openxmlformats.org/presentationml/2006/main">
  <p:tag name="AS_UNIQUEID" val="500"/>
</p:tagLst>
</file>

<file path=ppt/tags/tag468.xml><?xml version="1.0" encoding="utf-8"?>
<p:tagLst xmlns:a="http://schemas.openxmlformats.org/drawingml/2006/main" xmlns:r="http://schemas.openxmlformats.org/officeDocument/2006/relationships" xmlns:p="http://schemas.openxmlformats.org/presentationml/2006/main">
  <p:tag name="AS_UNIQUEID" val="501"/>
</p:tagLst>
</file>

<file path=ppt/tags/tag469.xml><?xml version="1.0" encoding="utf-8"?>
<p:tagLst xmlns:a="http://schemas.openxmlformats.org/drawingml/2006/main" xmlns:r="http://schemas.openxmlformats.org/officeDocument/2006/relationships" xmlns:p="http://schemas.openxmlformats.org/presentationml/2006/main">
  <p:tag name="AS_UNIQUEID" val="502"/>
</p:tagLst>
</file>

<file path=ppt/tags/tag470.xml><?xml version="1.0" encoding="utf-8"?>
<p:tagLst xmlns:a="http://schemas.openxmlformats.org/drawingml/2006/main" xmlns:r="http://schemas.openxmlformats.org/officeDocument/2006/relationships" xmlns:p="http://schemas.openxmlformats.org/presentationml/2006/main">
  <p:tag name="AS_UNIQUEID" val="503"/>
</p:tagLst>
</file>

<file path=ppt/tags/tag471.xml><?xml version="1.0" encoding="utf-8"?>
<p:tagLst xmlns:a="http://schemas.openxmlformats.org/drawingml/2006/main" xmlns:r="http://schemas.openxmlformats.org/officeDocument/2006/relationships" xmlns:p="http://schemas.openxmlformats.org/presentationml/2006/main">
  <p:tag name="AS_UNIQUEID" val="504"/>
</p:tagLst>
</file>

<file path=ppt/tags/tag472.xml><?xml version="1.0" encoding="utf-8"?>
<p:tagLst xmlns:a="http://schemas.openxmlformats.org/drawingml/2006/main" xmlns:r="http://schemas.openxmlformats.org/officeDocument/2006/relationships" xmlns:p="http://schemas.openxmlformats.org/presentationml/2006/main">
  <p:tag name="AS_UNIQUEID" val="505"/>
</p:tagLst>
</file>

<file path=ppt/tags/tag473.xml><?xml version="1.0" encoding="utf-8"?>
<p:tagLst xmlns:a="http://schemas.openxmlformats.org/drawingml/2006/main" xmlns:r="http://schemas.openxmlformats.org/officeDocument/2006/relationships" xmlns:p="http://schemas.openxmlformats.org/presentationml/2006/main">
  <p:tag name="AS_UNIQUEID" val="497"/>
</p:tagLst>
</file>

<file path=ppt/tags/tag474.xml><?xml version="1.0" encoding="utf-8"?>
<p:tagLst xmlns:a="http://schemas.openxmlformats.org/drawingml/2006/main" xmlns:r="http://schemas.openxmlformats.org/officeDocument/2006/relationships" xmlns:p="http://schemas.openxmlformats.org/presentationml/2006/main">
  <p:tag name="AS_UNIQUEID" val="498"/>
</p:tagLst>
</file>

<file path=ppt/tags/tag475.xml><?xml version="1.0" encoding="utf-8"?>
<p:tagLst xmlns:a="http://schemas.openxmlformats.org/drawingml/2006/main" xmlns:r="http://schemas.openxmlformats.org/officeDocument/2006/relationships" xmlns:p="http://schemas.openxmlformats.org/presentationml/2006/main">
  <p:tag name="AS_UNIQUEID" val="481"/>
</p:tagLst>
</file>

<file path=ppt/tags/tag476.xml><?xml version="1.0" encoding="utf-8"?>
<p:tagLst xmlns:a="http://schemas.openxmlformats.org/drawingml/2006/main" xmlns:r="http://schemas.openxmlformats.org/officeDocument/2006/relationships" xmlns:p="http://schemas.openxmlformats.org/presentationml/2006/main">
  <p:tag name="AS_UNIQUEID" val="482"/>
</p:tagLst>
</file>

<file path=ppt/tags/tag477.xml><?xml version="1.0" encoding="utf-8"?>
<p:tagLst xmlns:a="http://schemas.openxmlformats.org/drawingml/2006/main" xmlns:r="http://schemas.openxmlformats.org/officeDocument/2006/relationships" xmlns:p="http://schemas.openxmlformats.org/presentationml/2006/main">
  <p:tag name="AS_UNIQUEID" val="483"/>
</p:tagLst>
</file>

<file path=ppt/tags/tag478.xml><?xml version="1.0" encoding="utf-8"?>
<p:tagLst xmlns:a="http://schemas.openxmlformats.org/drawingml/2006/main" xmlns:r="http://schemas.openxmlformats.org/officeDocument/2006/relationships" xmlns:p="http://schemas.openxmlformats.org/presentationml/2006/main">
  <p:tag name="AS_UNIQUEID" val="484"/>
</p:tagLst>
</file>

<file path=ppt/tags/tag479.xml><?xml version="1.0" encoding="utf-8"?>
<p:tagLst xmlns:a="http://schemas.openxmlformats.org/drawingml/2006/main" xmlns:r="http://schemas.openxmlformats.org/officeDocument/2006/relationships" xmlns:p="http://schemas.openxmlformats.org/presentationml/2006/main">
  <p:tag name="AS_UNIQUEID" val="510"/>
</p:tagLst>
</file>

<file path=ppt/tags/tag480.xml><?xml version="1.0" encoding="utf-8"?>
<p:tagLst xmlns:a="http://schemas.openxmlformats.org/drawingml/2006/main" xmlns:r="http://schemas.openxmlformats.org/officeDocument/2006/relationships" xmlns:p="http://schemas.openxmlformats.org/presentationml/2006/main">
  <p:tag name="AS_UNIQUEID" val="511"/>
</p:tagLst>
</file>

<file path=ppt/tags/tag481.xml><?xml version="1.0" encoding="utf-8"?>
<p:tagLst xmlns:a="http://schemas.openxmlformats.org/drawingml/2006/main" xmlns:r="http://schemas.openxmlformats.org/officeDocument/2006/relationships" xmlns:p="http://schemas.openxmlformats.org/presentationml/2006/main">
  <p:tag name="AS_UNIQUEID" val="512"/>
</p:tagLst>
</file>

<file path=ppt/tags/tag482.xml><?xml version="1.0" encoding="utf-8"?>
<p:tagLst xmlns:a="http://schemas.openxmlformats.org/drawingml/2006/main" xmlns:r="http://schemas.openxmlformats.org/officeDocument/2006/relationships" xmlns:p="http://schemas.openxmlformats.org/presentationml/2006/main">
  <p:tag name="AS_UNIQUEID" val="513"/>
</p:tagLst>
</file>

<file path=ppt/tags/tag483.xml><?xml version="1.0" encoding="utf-8"?>
<p:tagLst xmlns:a="http://schemas.openxmlformats.org/drawingml/2006/main" xmlns:r="http://schemas.openxmlformats.org/officeDocument/2006/relationships" xmlns:p="http://schemas.openxmlformats.org/presentationml/2006/main">
  <p:tag name="AS_UNIQUEID" val="514"/>
</p:tagLst>
</file>

<file path=ppt/tags/tag484.xml><?xml version="1.0" encoding="utf-8"?>
<p:tagLst xmlns:a="http://schemas.openxmlformats.org/drawingml/2006/main" xmlns:r="http://schemas.openxmlformats.org/officeDocument/2006/relationships" xmlns:p="http://schemas.openxmlformats.org/presentationml/2006/main">
  <p:tag name="AS_UNIQUEID" val="515"/>
</p:tagLst>
</file>

<file path=ppt/tags/tag485.xml><?xml version="1.0" encoding="utf-8"?>
<p:tagLst xmlns:a="http://schemas.openxmlformats.org/drawingml/2006/main" xmlns:r="http://schemas.openxmlformats.org/officeDocument/2006/relationships" xmlns:p="http://schemas.openxmlformats.org/presentationml/2006/main">
  <p:tag name="AS_UNIQUEID" val="516"/>
</p:tagLst>
</file>

<file path=ppt/tags/tag486.xml><?xml version="1.0" encoding="utf-8"?>
<p:tagLst xmlns:a="http://schemas.openxmlformats.org/drawingml/2006/main" xmlns:r="http://schemas.openxmlformats.org/officeDocument/2006/relationships" xmlns:p="http://schemas.openxmlformats.org/presentationml/2006/main">
  <p:tag name="AS_UNIQUEID" val="517"/>
</p:tagLst>
</file>

<file path=ppt/tags/tag487.xml><?xml version="1.0" encoding="utf-8"?>
<p:tagLst xmlns:a="http://schemas.openxmlformats.org/drawingml/2006/main" xmlns:r="http://schemas.openxmlformats.org/officeDocument/2006/relationships" xmlns:p="http://schemas.openxmlformats.org/presentationml/2006/main">
  <p:tag name="AS_UNIQUEID" val="518"/>
</p:tagLst>
</file>

<file path=ppt/tags/tag488.xml><?xml version="1.0" encoding="utf-8"?>
<p:tagLst xmlns:a="http://schemas.openxmlformats.org/drawingml/2006/main" xmlns:r="http://schemas.openxmlformats.org/officeDocument/2006/relationships" xmlns:p="http://schemas.openxmlformats.org/presentationml/2006/main">
  <p:tag name="AS_UNIQUEID" val="523"/>
</p:tagLst>
</file>

<file path=ppt/tags/tag489.xml><?xml version="1.0" encoding="utf-8"?>
<p:tagLst xmlns:a="http://schemas.openxmlformats.org/drawingml/2006/main" xmlns:r="http://schemas.openxmlformats.org/officeDocument/2006/relationships" xmlns:p="http://schemas.openxmlformats.org/presentationml/2006/main">
  <p:tag name="AS_UNIQUEID" val="524"/>
</p:tagLst>
</file>

<file path=ppt/tags/tag490.xml><?xml version="1.0" encoding="utf-8"?>
<p:tagLst xmlns:a="http://schemas.openxmlformats.org/drawingml/2006/main" xmlns:r="http://schemas.openxmlformats.org/officeDocument/2006/relationships" xmlns:p="http://schemas.openxmlformats.org/presentationml/2006/main">
  <p:tag name="AS_UNIQUEID" val="525"/>
</p:tagLst>
</file>

<file path=ppt/tags/tag491.xml><?xml version="1.0" encoding="utf-8"?>
<p:tagLst xmlns:a="http://schemas.openxmlformats.org/drawingml/2006/main" xmlns:r="http://schemas.openxmlformats.org/officeDocument/2006/relationships" xmlns:p="http://schemas.openxmlformats.org/presentationml/2006/main">
  <p:tag name="AS_UNIQUEID" val="526"/>
</p:tagLst>
</file>

<file path=ppt/tags/tag492.xml><?xml version="1.0" encoding="utf-8"?>
<p:tagLst xmlns:a="http://schemas.openxmlformats.org/drawingml/2006/main" xmlns:r="http://schemas.openxmlformats.org/officeDocument/2006/relationships" xmlns:p="http://schemas.openxmlformats.org/presentationml/2006/main">
  <p:tag name="AS_UNIQUEID" val="527"/>
</p:tagLst>
</file>

<file path=ppt/tags/tag493.xml><?xml version="1.0" encoding="utf-8"?>
<p:tagLst xmlns:a="http://schemas.openxmlformats.org/drawingml/2006/main" xmlns:r="http://schemas.openxmlformats.org/officeDocument/2006/relationships" xmlns:p="http://schemas.openxmlformats.org/presentationml/2006/main">
  <p:tag name="AS_UNIQUEID" val="528"/>
</p:tagLst>
</file>

<file path=ppt/tags/tag494.xml><?xml version="1.0" encoding="utf-8"?>
<p:tagLst xmlns:a="http://schemas.openxmlformats.org/drawingml/2006/main" xmlns:r="http://schemas.openxmlformats.org/officeDocument/2006/relationships" xmlns:p="http://schemas.openxmlformats.org/presentationml/2006/main">
  <p:tag name="AS_UNIQUEID" val="529"/>
</p:tagLst>
</file>

<file path=ppt/tags/tag495.xml><?xml version="1.0" encoding="utf-8"?>
<p:tagLst xmlns:a="http://schemas.openxmlformats.org/drawingml/2006/main" xmlns:r="http://schemas.openxmlformats.org/officeDocument/2006/relationships" xmlns:p="http://schemas.openxmlformats.org/presentationml/2006/main">
  <p:tag name="AS_UNIQUEID" val="530"/>
</p:tagLst>
</file>

<file path=ppt/tags/tag496.xml><?xml version="1.0" encoding="utf-8"?>
<p:tagLst xmlns:a="http://schemas.openxmlformats.org/drawingml/2006/main" xmlns:r="http://schemas.openxmlformats.org/officeDocument/2006/relationships" xmlns:p="http://schemas.openxmlformats.org/presentationml/2006/main">
  <p:tag name="AS_UNIQUEID" val="531"/>
</p:tagLst>
</file>

<file path=ppt/tags/tag497.xml><?xml version="1.0" encoding="utf-8"?>
<p:tagLst xmlns:a="http://schemas.openxmlformats.org/drawingml/2006/main" xmlns:r="http://schemas.openxmlformats.org/officeDocument/2006/relationships" xmlns:p="http://schemas.openxmlformats.org/presentationml/2006/main">
  <p:tag name="AS_UNIQUEID" val="532"/>
</p:tagLst>
</file>

<file path=ppt/tags/tag498.xml><?xml version="1.0" encoding="utf-8"?>
<p:tagLst xmlns:a="http://schemas.openxmlformats.org/drawingml/2006/main" xmlns:r="http://schemas.openxmlformats.org/officeDocument/2006/relationships" xmlns:p="http://schemas.openxmlformats.org/presentationml/2006/main">
  <p:tag name="AS_UNIQUEID" val="533"/>
</p:tagLst>
</file>

<file path=ppt/tags/tag499.xml><?xml version="1.0" encoding="utf-8"?>
<p:tagLst xmlns:a="http://schemas.openxmlformats.org/drawingml/2006/main" xmlns:r="http://schemas.openxmlformats.org/officeDocument/2006/relationships" xmlns:p="http://schemas.openxmlformats.org/presentationml/2006/main">
  <p:tag name="AS_UNIQUEID" val="534"/>
</p:tagLst>
</file>

<file path=ppt/tags/tag500.xml><?xml version="1.0" encoding="utf-8"?>
<p:tagLst xmlns:a="http://schemas.openxmlformats.org/drawingml/2006/main" xmlns:r="http://schemas.openxmlformats.org/officeDocument/2006/relationships" xmlns:p="http://schemas.openxmlformats.org/presentationml/2006/main">
  <p:tag name="AS_UNIQUEID" val="535"/>
</p:tagLst>
</file>

<file path=ppt/tags/tag501.xml><?xml version="1.0" encoding="utf-8"?>
<p:tagLst xmlns:a="http://schemas.openxmlformats.org/drawingml/2006/main" xmlns:r="http://schemas.openxmlformats.org/officeDocument/2006/relationships" xmlns:p="http://schemas.openxmlformats.org/presentationml/2006/main">
  <p:tag name="AS_UNIQUEID" val="536"/>
</p:tagLst>
</file>

<file path=ppt/tags/tag502.xml><?xml version="1.0" encoding="utf-8"?>
<p:tagLst xmlns:a="http://schemas.openxmlformats.org/drawingml/2006/main" xmlns:r="http://schemas.openxmlformats.org/officeDocument/2006/relationships" xmlns:p="http://schemas.openxmlformats.org/presentationml/2006/main">
  <p:tag name="AS_UNIQUEID" val="542"/>
</p:tagLst>
</file>

<file path=ppt/tags/tag503.xml><?xml version="1.0" encoding="utf-8"?>
<p:tagLst xmlns:a="http://schemas.openxmlformats.org/drawingml/2006/main" xmlns:r="http://schemas.openxmlformats.org/officeDocument/2006/relationships" xmlns:p="http://schemas.openxmlformats.org/presentationml/2006/main">
  <p:tag name="AS_UNIQUEID" val="543"/>
</p:tagLst>
</file>

<file path=ppt/tags/tag504.xml><?xml version="1.0" encoding="utf-8"?>
<p:tagLst xmlns:a="http://schemas.openxmlformats.org/drawingml/2006/main" xmlns:r="http://schemas.openxmlformats.org/officeDocument/2006/relationships" xmlns:p="http://schemas.openxmlformats.org/presentationml/2006/main">
  <p:tag name="AS_UNIQUEID" val="544"/>
</p:tagLst>
</file>

<file path=ppt/tags/tag505.xml><?xml version="1.0" encoding="utf-8"?>
<p:tagLst xmlns:a="http://schemas.openxmlformats.org/drawingml/2006/main" xmlns:r="http://schemas.openxmlformats.org/officeDocument/2006/relationships" xmlns:p="http://schemas.openxmlformats.org/presentationml/2006/main">
  <p:tag name="AS_UNIQUEID" val="545"/>
</p:tagLst>
</file>

<file path=ppt/tags/tag506.xml><?xml version="1.0" encoding="utf-8"?>
<p:tagLst xmlns:a="http://schemas.openxmlformats.org/drawingml/2006/main" xmlns:r="http://schemas.openxmlformats.org/officeDocument/2006/relationships" xmlns:p="http://schemas.openxmlformats.org/presentationml/2006/main">
  <p:tag name="AS_UNIQUEID" val="546"/>
</p:tagLst>
</file>

<file path=ppt/tags/tag507.xml><?xml version="1.0" encoding="utf-8"?>
<p:tagLst xmlns:a="http://schemas.openxmlformats.org/drawingml/2006/main" xmlns:r="http://schemas.openxmlformats.org/officeDocument/2006/relationships" xmlns:p="http://schemas.openxmlformats.org/presentationml/2006/main">
  <p:tag name="AS_UNIQUEID" val="547"/>
</p:tagLst>
</file>

<file path=ppt/tags/tag508.xml><?xml version="1.0" encoding="utf-8"?>
<p:tagLst xmlns:a="http://schemas.openxmlformats.org/drawingml/2006/main" xmlns:r="http://schemas.openxmlformats.org/officeDocument/2006/relationships" xmlns:p="http://schemas.openxmlformats.org/presentationml/2006/main">
  <p:tag name="AS_UNIQUEID" val="537"/>
</p:tagLst>
</file>

<file path=ppt/tags/tag509.xml><?xml version="1.0" encoding="utf-8"?>
<p:tagLst xmlns:a="http://schemas.openxmlformats.org/drawingml/2006/main" xmlns:r="http://schemas.openxmlformats.org/officeDocument/2006/relationships" xmlns:p="http://schemas.openxmlformats.org/presentationml/2006/main">
  <p:tag name="AS_UNIQUEID" val="538"/>
</p:tagLst>
</file>

<file path=ppt/tags/tag510.xml><?xml version="1.0" encoding="utf-8"?>
<p:tagLst xmlns:a="http://schemas.openxmlformats.org/drawingml/2006/main" xmlns:r="http://schemas.openxmlformats.org/officeDocument/2006/relationships" xmlns:p="http://schemas.openxmlformats.org/presentationml/2006/main">
  <p:tag name="AS_UNIQUEID" val="539"/>
</p:tagLst>
</file>

<file path=ppt/tags/tag511.xml><?xml version="1.0" encoding="utf-8"?>
<p:tagLst xmlns:a="http://schemas.openxmlformats.org/drawingml/2006/main" xmlns:r="http://schemas.openxmlformats.org/officeDocument/2006/relationships" xmlns:p="http://schemas.openxmlformats.org/presentationml/2006/main">
  <p:tag name="AS_UNIQUEID" val="540"/>
</p:tagLst>
</file>

<file path=ppt/tags/tag512.xml><?xml version="1.0" encoding="utf-8"?>
<p:tagLst xmlns:a="http://schemas.openxmlformats.org/drawingml/2006/main" xmlns:r="http://schemas.openxmlformats.org/officeDocument/2006/relationships" xmlns:p="http://schemas.openxmlformats.org/presentationml/2006/main">
  <p:tag name="AS_UNIQUEID" val="541"/>
</p:tagLst>
</file>

<file path=ppt/tags/tag513.xml><?xml version="1.0" encoding="utf-8"?>
<p:tagLst xmlns:a="http://schemas.openxmlformats.org/drawingml/2006/main" xmlns:r="http://schemas.openxmlformats.org/officeDocument/2006/relationships" xmlns:p="http://schemas.openxmlformats.org/presentationml/2006/main">
  <p:tag name="AS_UNIQUEID" val="519"/>
</p:tagLst>
</file>

<file path=ppt/tags/tag514.xml><?xml version="1.0" encoding="utf-8"?>
<p:tagLst xmlns:a="http://schemas.openxmlformats.org/drawingml/2006/main" xmlns:r="http://schemas.openxmlformats.org/officeDocument/2006/relationships" xmlns:p="http://schemas.openxmlformats.org/presentationml/2006/main">
  <p:tag name="AS_UNIQUEID" val="520"/>
</p:tagLst>
</file>

<file path=ppt/tags/tag515.xml><?xml version="1.0" encoding="utf-8"?>
<p:tagLst xmlns:a="http://schemas.openxmlformats.org/drawingml/2006/main" xmlns:r="http://schemas.openxmlformats.org/officeDocument/2006/relationships" xmlns:p="http://schemas.openxmlformats.org/presentationml/2006/main">
  <p:tag name="AS_UNIQUEID" val="521"/>
</p:tagLst>
</file>

<file path=ppt/tags/tag516.xml><?xml version="1.0" encoding="utf-8"?>
<p:tagLst xmlns:a="http://schemas.openxmlformats.org/drawingml/2006/main" xmlns:r="http://schemas.openxmlformats.org/officeDocument/2006/relationships" xmlns:p="http://schemas.openxmlformats.org/presentationml/2006/main">
  <p:tag name="AS_UNIQUEID" val="522"/>
</p:tagLst>
</file>

<file path=ppt/tags/tag517.xml><?xml version="1.0" encoding="utf-8"?>
<p:tagLst xmlns:a="http://schemas.openxmlformats.org/drawingml/2006/main" xmlns:r="http://schemas.openxmlformats.org/officeDocument/2006/relationships" xmlns:p="http://schemas.openxmlformats.org/presentationml/2006/main">
  <p:tag name="AS_UNIQUEID" val="507"/>
</p:tagLst>
</file>

<file path=ppt/tags/tag518.xml><?xml version="1.0" encoding="utf-8"?>
<p:tagLst xmlns:a="http://schemas.openxmlformats.org/drawingml/2006/main" xmlns:r="http://schemas.openxmlformats.org/officeDocument/2006/relationships" xmlns:p="http://schemas.openxmlformats.org/presentationml/2006/main">
  <p:tag name="AS_UNIQUEID" val="508"/>
</p:tagLst>
</file>

<file path=ppt/tags/tag519.xml><?xml version="1.0" encoding="utf-8"?>
<p:tagLst xmlns:a="http://schemas.openxmlformats.org/drawingml/2006/main" xmlns:r="http://schemas.openxmlformats.org/officeDocument/2006/relationships" xmlns:p="http://schemas.openxmlformats.org/presentationml/2006/main">
  <p:tag name="AS_UNIQUEID" val="549"/>
</p:tagLst>
</file>

<file path=ppt/tags/tag520.xml><?xml version="1.0" encoding="utf-8"?>
<p:tagLst xmlns:a="http://schemas.openxmlformats.org/drawingml/2006/main" xmlns:r="http://schemas.openxmlformats.org/officeDocument/2006/relationships" xmlns:p="http://schemas.openxmlformats.org/presentationml/2006/main">
  <p:tag name="AS_UNIQUEID" val="550"/>
</p:tagLst>
</file>

<file path=ppt/tags/tag521.xml><?xml version="1.0" encoding="utf-8"?>
<p:tagLst xmlns:a="http://schemas.openxmlformats.org/drawingml/2006/main" xmlns:r="http://schemas.openxmlformats.org/officeDocument/2006/relationships" xmlns:p="http://schemas.openxmlformats.org/presentationml/2006/main">
  <p:tag name="AS_UNIQUEID" val="551"/>
</p:tagLst>
</file>

<file path=ppt/tags/tag522.xml><?xml version="1.0" encoding="utf-8"?>
<p:tagLst xmlns:a="http://schemas.openxmlformats.org/drawingml/2006/main" xmlns:r="http://schemas.openxmlformats.org/officeDocument/2006/relationships" xmlns:p="http://schemas.openxmlformats.org/presentationml/2006/main">
  <p:tag name="AS_UNIQUEID" val="552"/>
</p:tagLst>
</file>

<file path=ppt/tags/tag523.xml><?xml version="1.0" encoding="utf-8"?>
<p:tagLst xmlns:a="http://schemas.openxmlformats.org/drawingml/2006/main" xmlns:r="http://schemas.openxmlformats.org/officeDocument/2006/relationships" xmlns:p="http://schemas.openxmlformats.org/presentationml/2006/main">
  <p:tag name="AS_UNIQUEID" val="553"/>
</p:tagLst>
</file>

<file path=ppt/tags/tag524.xml><?xml version="1.0" encoding="utf-8"?>
<p:tagLst xmlns:a="http://schemas.openxmlformats.org/drawingml/2006/main" xmlns:r="http://schemas.openxmlformats.org/officeDocument/2006/relationships" xmlns:p="http://schemas.openxmlformats.org/presentationml/2006/main">
  <p:tag name="AS_UNIQUEID" val="555"/>
</p:tagLst>
</file>

<file path=ppt/tags/tag525.xml><?xml version="1.0" encoding="utf-8"?>
<p:tagLst xmlns:a="http://schemas.openxmlformats.org/drawingml/2006/main" xmlns:r="http://schemas.openxmlformats.org/officeDocument/2006/relationships" xmlns:p="http://schemas.openxmlformats.org/presentationml/2006/main">
  <p:tag name="AS_UNIQUEID" val="556"/>
</p:tagLst>
</file>

<file path=ppt/tags/tag526.xml><?xml version="1.0" encoding="utf-8"?>
<p:tagLst xmlns:a="http://schemas.openxmlformats.org/drawingml/2006/main" xmlns:r="http://schemas.openxmlformats.org/officeDocument/2006/relationships" xmlns:p="http://schemas.openxmlformats.org/presentationml/2006/main">
  <p:tag name="AS_UNIQUEID" val="557"/>
</p:tagLst>
</file>

<file path=ppt/tags/tag527.xml><?xml version="1.0" encoding="utf-8"?>
<p:tagLst xmlns:a="http://schemas.openxmlformats.org/drawingml/2006/main" xmlns:r="http://schemas.openxmlformats.org/officeDocument/2006/relationships" xmlns:p="http://schemas.openxmlformats.org/presentationml/2006/main">
  <p:tag name="AS_UNIQUEID" val="558"/>
</p:tagLst>
</file>

<file path=ppt/tags/tag528.xml><?xml version="1.0" encoding="utf-8"?>
<p:tagLst xmlns:a="http://schemas.openxmlformats.org/drawingml/2006/main" xmlns:r="http://schemas.openxmlformats.org/officeDocument/2006/relationships" xmlns:p="http://schemas.openxmlformats.org/presentationml/2006/main">
  <p:tag name="AS_UNIQUEID" val="560"/>
</p:tagLst>
</file>

<file path=ppt/tags/tag529.xml><?xml version="1.0" encoding="utf-8"?>
<p:tagLst xmlns:a="http://schemas.openxmlformats.org/drawingml/2006/main" xmlns:r="http://schemas.openxmlformats.org/officeDocument/2006/relationships" xmlns:p="http://schemas.openxmlformats.org/presentationml/2006/main">
  <p:tag name="AS_UNIQUEID" val="561"/>
</p:tagLst>
</file>

<file path=ppt/tags/tag530.xml><?xml version="1.0" encoding="utf-8"?>
<p:tagLst xmlns:a="http://schemas.openxmlformats.org/drawingml/2006/main" xmlns:r="http://schemas.openxmlformats.org/officeDocument/2006/relationships" xmlns:p="http://schemas.openxmlformats.org/presentationml/2006/main">
  <p:tag name="AS_UNIQUEID" val="562"/>
</p:tagLst>
</file>

<file path=ppt/tags/tag531.xml><?xml version="1.0" encoding="utf-8"?>
<p:tagLst xmlns:a="http://schemas.openxmlformats.org/drawingml/2006/main" xmlns:r="http://schemas.openxmlformats.org/officeDocument/2006/relationships" xmlns:p="http://schemas.openxmlformats.org/presentationml/2006/main">
  <p:tag name="AS_UNIQUEID" val="563"/>
</p:tagLst>
</file>

<file path=ppt/tags/tag532.xml><?xml version="1.0" encoding="utf-8"?>
<p:tagLst xmlns:a="http://schemas.openxmlformats.org/drawingml/2006/main" xmlns:r="http://schemas.openxmlformats.org/officeDocument/2006/relationships" xmlns:p="http://schemas.openxmlformats.org/presentationml/2006/main">
  <p:tag name="AS_UNIQUEID" val="564"/>
</p:tagLst>
</file>

<file path=ppt/tags/tag533.xml><?xml version="1.0" encoding="utf-8"?>
<p:tagLst xmlns:a="http://schemas.openxmlformats.org/drawingml/2006/main" xmlns:r="http://schemas.openxmlformats.org/officeDocument/2006/relationships" xmlns:p="http://schemas.openxmlformats.org/presentationml/2006/main">
  <p:tag name="AS_UNIQUEID" val="566"/>
</p:tagLst>
</file>

<file path=ppt/tags/tag534.xml><?xml version="1.0" encoding="utf-8"?>
<p:tagLst xmlns:a="http://schemas.openxmlformats.org/drawingml/2006/main" xmlns:r="http://schemas.openxmlformats.org/officeDocument/2006/relationships" xmlns:p="http://schemas.openxmlformats.org/presentationml/2006/main">
  <p:tag name="AS_UNIQUEID" val="567"/>
</p:tagLst>
</file>

<file path=ppt/tags/tag535.xml><?xml version="1.0" encoding="utf-8"?>
<p:tagLst xmlns:a="http://schemas.openxmlformats.org/drawingml/2006/main" xmlns:r="http://schemas.openxmlformats.org/officeDocument/2006/relationships" xmlns:p="http://schemas.openxmlformats.org/presentationml/2006/main">
  <p:tag name="AS_UNIQUEID" val="568"/>
</p:tagLst>
</file>

<file path=ppt/tags/tag536.xml><?xml version="1.0" encoding="utf-8"?>
<p:tagLst xmlns:a="http://schemas.openxmlformats.org/drawingml/2006/main" xmlns:r="http://schemas.openxmlformats.org/officeDocument/2006/relationships" xmlns:p="http://schemas.openxmlformats.org/presentationml/2006/main">
  <p:tag name="AS_UNIQUEID" val="569"/>
</p:tagLst>
</file>

<file path=ppt/tags/tag537.xml><?xml version="1.0" encoding="utf-8"?>
<p:tagLst xmlns:a="http://schemas.openxmlformats.org/drawingml/2006/main" xmlns:r="http://schemas.openxmlformats.org/officeDocument/2006/relationships" xmlns:p="http://schemas.openxmlformats.org/presentationml/2006/main">
  <p:tag name="AS_UNIQUEID" val="570"/>
</p:tagLst>
</file>

<file path=ppt/tags/tag538.xml><?xml version="1.0" encoding="utf-8"?>
<p:tagLst xmlns:a="http://schemas.openxmlformats.org/drawingml/2006/main" xmlns:r="http://schemas.openxmlformats.org/officeDocument/2006/relationships" xmlns:p="http://schemas.openxmlformats.org/presentationml/2006/main">
  <p:tag name="AS_UNIQUEID" val="572"/>
</p:tagLst>
</file>

<file path=ppt/tags/tag539.xml><?xml version="1.0" encoding="utf-8"?>
<p:tagLst xmlns:a="http://schemas.openxmlformats.org/drawingml/2006/main" xmlns:r="http://schemas.openxmlformats.org/officeDocument/2006/relationships" xmlns:p="http://schemas.openxmlformats.org/presentationml/2006/main">
  <p:tag name="AS_UNIQUEID" val="573"/>
</p:tagLst>
</file>

<file path=ppt/tags/tag540.xml><?xml version="1.0" encoding="utf-8"?>
<p:tagLst xmlns:a="http://schemas.openxmlformats.org/drawingml/2006/main" xmlns:r="http://schemas.openxmlformats.org/officeDocument/2006/relationships" xmlns:p="http://schemas.openxmlformats.org/presentationml/2006/main">
  <p:tag name="AS_UNIQUEID" val="574"/>
</p:tagLst>
</file>

<file path=ppt/tags/tag541.xml><?xml version="1.0" encoding="utf-8"?>
<p:tagLst xmlns:a="http://schemas.openxmlformats.org/drawingml/2006/main" xmlns:r="http://schemas.openxmlformats.org/officeDocument/2006/relationships" xmlns:p="http://schemas.openxmlformats.org/presentationml/2006/main">
  <p:tag name="AS_UNIQUEID" val="575"/>
</p:tagLst>
</file>

<file path=ppt/tags/tag542.xml><?xml version="1.0" encoding="utf-8"?>
<p:tagLst xmlns:a="http://schemas.openxmlformats.org/drawingml/2006/main" xmlns:r="http://schemas.openxmlformats.org/officeDocument/2006/relationships" xmlns:p="http://schemas.openxmlformats.org/presentationml/2006/main">
  <p:tag name="AS_UNIQUEID" val="576"/>
</p:tagLst>
</file>

<file path=ppt/tags/tag543.xml><?xml version="1.0" encoding="utf-8"?>
<p:tagLst xmlns:a="http://schemas.openxmlformats.org/drawingml/2006/main" xmlns:r="http://schemas.openxmlformats.org/officeDocument/2006/relationships" xmlns:p="http://schemas.openxmlformats.org/presentationml/2006/main">
  <p:tag name="AS_UNIQUEID" val="577"/>
</p:tagLst>
</file>

<file path=ppt/tags/tag544.xml><?xml version="1.0" encoding="utf-8"?>
<p:tagLst xmlns:a="http://schemas.openxmlformats.org/drawingml/2006/main" xmlns:r="http://schemas.openxmlformats.org/officeDocument/2006/relationships" xmlns:p="http://schemas.openxmlformats.org/presentationml/2006/main">
  <p:tag name="AS_UNIQUEID" val="578"/>
</p:tagLst>
</file>

<file path=ppt/tags/tag545.xml><?xml version="1.0" encoding="utf-8"?>
<p:tagLst xmlns:a="http://schemas.openxmlformats.org/drawingml/2006/main" xmlns:r="http://schemas.openxmlformats.org/officeDocument/2006/relationships" xmlns:p="http://schemas.openxmlformats.org/presentationml/2006/main">
  <p:tag name="AS_UNIQUEID" val="579"/>
</p:tagLst>
</file>

<file path=ppt/tags/tag546.xml><?xml version="1.0" encoding="utf-8"?>
<p:tagLst xmlns:a="http://schemas.openxmlformats.org/drawingml/2006/main" xmlns:r="http://schemas.openxmlformats.org/officeDocument/2006/relationships" xmlns:p="http://schemas.openxmlformats.org/presentationml/2006/main">
  <p:tag name="AS_UNIQUEID" val="580"/>
</p:tagLst>
</file>

<file path=ppt/tags/tag547.xml><?xml version="1.0" encoding="utf-8"?>
<p:tagLst xmlns:a="http://schemas.openxmlformats.org/drawingml/2006/main" xmlns:r="http://schemas.openxmlformats.org/officeDocument/2006/relationships" xmlns:p="http://schemas.openxmlformats.org/presentationml/2006/main">
  <p:tag name="AS_UNIQUEID" val="581"/>
</p:tagLst>
</file>

<file path=ppt/tags/tag548.xml><?xml version="1.0" encoding="utf-8"?>
<p:tagLst xmlns:a="http://schemas.openxmlformats.org/drawingml/2006/main" xmlns:r="http://schemas.openxmlformats.org/officeDocument/2006/relationships" xmlns:p="http://schemas.openxmlformats.org/presentationml/2006/main">
  <p:tag name="AS_UNIQUEID" val="583"/>
</p:tagLst>
</file>

<file path=ppt/tags/tag549.xml><?xml version="1.0" encoding="utf-8"?>
<p:tagLst xmlns:a="http://schemas.openxmlformats.org/drawingml/2006/main" xmlns:r="http://schemas.openxmlformats.org/officeDocument/2006/relationships" xmlns:p="http://schemas.openxmlformats.org/presentationml/2006/main">
  <p:tag name="AS_UNIQUEID" val="584"/>
</p:tagLst>
</file>

<file path=ppt/tags/tag550.xml><?xml version="1.0" encoding="utf-8"?>
<p:tagLst xmlns:a="http://schemas.openxmlformats.org/drawingml/2006/main" xmlns:r="http://schemas.openxmlformats.org/officeDocument/2006/relationships" xmlns:p="http://schemas.openxmlformats.org/presentationml/2006/main">
  <p:tag name="AS_UNIQUEID" val="585"/>
</p:tagLst>
</file>

<file path=ppt/tags/tag551.xml><?xml version="1.0" encoding="utf-8"?>
<p:tagLst xmlns:a="http://schemas.openxmlformats.org/drawingml/2006/main" xmlns:r="http://schemas.openxmlformats.org/officeDocument/2006/relationships" xmlns:p="http://schemas.openxmlformats.org/presentationml/2006/main">
  <p:tag name="AS_UNIQUEID" val="586"/>
</p:tagLst>
</file>

<file path=ppt/tags/tag552.xml><?xml version="1.0" encoding="utf-8"?>
<p:tagLst xmlns:a="http://schemas.openxmlformats.org/drawingml/2006/main" xmlns:r="http://schemas.openxmlformats.org/officeDocument/2006/relationships" xmlns:p="http://schemas.openxmlformats.org/presentationml/2006/main">
  <p:tag name="AS_UNIQUEID" val="587"/>
</p:tagLst>
</file>

<file path=ppt/tags/tag553.xml><?xml version="1.0" encoding="utf-8"?>
<p:tagLst xmlns:a="http://schemas.openxmlformats.org/drawingml/2006/main" xmlns:r="http://schemas.openxmlformats.org/officeDocument/2006/relationships" xmlns:p="http://schemas.openxmlformats.org/presentationml/2006/main">
  <p:tag name="AS_UNIQUEID" val="588"/>
</p:tagLst>
</file>

<file path=ppt/tags/tag554.xml><?xml version="1.0" encoding="utf-8"?>
<p:tagLst xmlns:a="http://schemas.openxmlformats.org/drawingml/2006/main" xmlns:r="http://schemas.openxmlformats.org/officeDocument/2006/relationships" xmlns:p="http://schemas.openxmlformats.org/presentationml/2006/main">
  <p:tag name="AS_UNIQUEID" val="589"/>
</p:tagLst>
</file>

<file path=ppt/tags/tag555.xml><?xml version="1.0" encoding="utf-8"?>
<p:tagLst xmlns:a="http://schemas.openxmlformats.org/drawingml/2006/main" xmlns:r="http://schemas.openxmlformats.org/officeDocument/2006/relationships" xmlns:p="http://schemas.openxmlformats.org/presentationml/2006/main">
  <p:tag name="AS_UNIQUEID" val="590"/>
</p:tagLst>
</file>

<file path=ppt/tags/tag556.xml><?xml version="1.0" encoding="utf-8"?>
<p:tagLst xmlns:a="http://schemas.openxmlformats.org/drawingml/2006/main" xmlns:r="http://schemas.openxmlformats.org/officeDocument/2006/relationships" xmlns:p="http://schemas.openxmlformats.org/presentationml/2006/main">
  <p:tag name="AS_UNIQUEID" val="591"/>
</p:tagLst>
</file>

<file path=ppt/tags/tag557.xml><?xml version="1.0" encoding="utf-8"?>
<p:tagLst xmlns:a="http://schemas.openxmlformats.org/drawingml/2006/main" xmlns:r="http://schemas.openxmlformats.org/officeDocument/2006/relationships" xmlns:p="http://schemas.openxmlformats.org/presentationml/2006/main">
  <p:tag name="AS_UNIQUEID" val="59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4448</Words>
  <Application>Microsoft Office PowerPoint</Application>
  <PresentationFormat>全屏显示(16:9)</PresentationFormat>
  <Paragraphs>382</Paragraphs>
  <Slides>43</Slides>
  <Notes>1</Notes>
  <HiddenSlides>0</HiddenSlides>
  <MMClips>1</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43</vt:i4>
      </vt:variant>
    </vt:vector>
  </HeadingPairs>
  <TitlesOfParts>
    <vt:vector size="46" baseType="lpstr">
      <vt:lpstr>Office 主题</vt:lpstr>
      <vt:lpstr>Bitmap Image</vt:lpstr>
      <vt:lpstr>Microsoft Word 97 - 2003 文档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分解过氧化氢制氧气的反应中二氧化锰有何作用？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czwlzx</dc:creator>
  <cp:lastModifiedBy>User</cp:lastModifiedBy>
  <cp:revision>28</cp:revision>
  <dcterms:created xsi:type="dcterms:W3CDTF">2020-05-08T13:21:30Z</dcterms:created>
  <dcterms:modified xsi:type="dcterms:W3CDTF">2021-08-05T07:50:43Z</dcterms:modified>
</cp:coreProperties>
</file>