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080" y="2819400"/>
            <a:ext cx="760984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81760" y="1243330"/>
            <a:ext cx="9428480" cy="4371340"/>
            <a:chOff x="2176" y="1958"/>
            <a:chExt cx="14848" cy="68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6" y="1958"/>
              <a:ext cx="14848" cy="688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6" y="2100"/>
              <a:ext cx="795" cy="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535" y="1162050"/>
            <a:ext cx="9218930" cy="4533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02980" y="1226820"/>
            <a:ext cx="10718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20925" y="2503170"/>
            <a:ext cx="10718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100310" y="1870075"/>
            <a:ext cx="10718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01435" y="3154045"/>
            <a:ext cx="13423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72715" y="5073650"/>
            <a:ext cx="13423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124585" y="1089660"/>
            <a:ext cx="9540240" cy="4375150"/>
            <a:chOff x="1771" y="1716"/>
            <a:chExt cx="15024" cy="6890"/>
          </a:xfrm>
        </p:grpSpPr>
        <p:grpSp>
          <p:nvGrpSpPr>
            <p:cNvPr id="5" name="组合 4"/>
            <p:cNvGrpSpPr/>
            <p:nvPr/>
          </p:nvGrpSpPr>
          <p:grpSpPr>
            <a:xfrm>
              <a:off x="2023" y="1716"/>
              <a:ext cx="14772" cy="6890"/>
              <a:chOff x="2023" y="893"/>
              <a:chExt cx="14772" cy="689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23" y="893"/>
                <a:ext cx="14773" cy="189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6" y="3015"/>
                <a:ext cx="13108" cy="4769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1" y="1716"/>
              <a:ext cx="840" cy="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960" y="1833880"/>
            <a:ext cx="9276080" cy="3190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70215" y="1854200"/>
            <a:ext cx="10121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03195" y="3100705"/>
            <a:ext cx="3424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00855" y="4345305"/>
            <a:ext cx="3424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735" y="2176145"/>
            <a:ext cx="9066530" cy="25050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88715" y="3408045"/>
            <a:ext cx="59956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98545" y="4020820"/>
            <a:ext cx="59956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91285" y="495300"/>
            <a:ext cx="9409430" cy="5866130"/>
            <a:chOff x="2191" y="780"/>
            <a:chExt cx="14818" cy="92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91" y="780"/>
              <a:ext cx="14818" cy="923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1" y="780"/>
              <a:ext cx="6134" cy="9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6560" y="1876425"/>
            <a:ext cx="8818880" cy="31045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935" y="1538605"/>
            <a:ext cx="8914130" cy="3780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90615" y="2703830"/>
            <a:ext cx="8616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98185" y="3376930"/>
            <a:ext cx="334454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3715" y="4050030"/>
            <a:ext cx="36899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6375" y="4673600"/>
            <a:ext cx="36899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735" y="595630"/>
            <a:ext cx="9066530" cy="5666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87285" y="53213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41575" y="2421255"/>
            <a:ext cx="17957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12970" y="3042920"/>
            <a:ext cx="16452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4525" y="3664585"/>
            <a:ext cx="34740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02105" y="4277360"/>
            <a:ext cx="9514205" cy="226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630" y="635000"/>
            <a:ext cx="10238105" cy="558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53610" y="1165860"/>
            <a:ext cx="11118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53530" y="1165860"/>
            <a:ext cx="11118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102850" y="1165860"/>
            <a:ext cx="5797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77870" y="1790065"/>
            <a:ext cx="5797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25865" y="1790065"/>
            <a:ext cx="5797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22205" y="1860550"/>
            <a:ext cx="5797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72665" y="2513965"/>
            <a:ext cx="24815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64760" y="3213735"/>
            <a:ext cx="109156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314055" y="3208655"/>
            <a:ext cx="109156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43070" y="4463415"/>
            <a:ext cx="82105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78835" y="5076825"/>
            <a:ext cx="82105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30160" y="5074285"/>
            <a:ext cx="147447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03400" y="5697855"/>
            <a:ext cx="282130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2276475"/>
            <a:ext cx="10009505" cy="2305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4600" y="2513330"/>
            <a:ext cx="8705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185660" y="2523490"/>
            <a:ext cx="8705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85660" y="2513330"/>
            <a:ext cx="10610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47690" y="3478530"/>
            <a:ext cx="20053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90255" y="3479800"/>
            <a:ext cx="27393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77390" y="4091940"/>
            <a:ext cx="97091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55365" y="4102735"/>
            <a:ext cx="327152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56525" y="4110990"/>
            <a:ext cx="246761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1929130"/>
            <a:ext cx="10057130" cy="2999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30460" y="394970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1800225"/>
            <a:ext cx="10057130" cy="3256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211435" y="222186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2000250"/>
            <a:ext cx="10066655" cy="28568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70465" y="383984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2157730"/>
            <a:ext cx="10028555" cy="2542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50145" y="30054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880" y="140970"/>
            <a:ext cx="9285605" cy="6576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17710" y="101536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10" y="140970"/>
            <a:ext cx="52387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830" y="1514475"/>
            <a:ext cx="9323705" cy="3828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38030" y="216154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55" y="1514475"/>
            <a:ext cx="55245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