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7035" y="1594485"/>
            <a:ext cx="9422765" cy="33216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910" y="1000125"/>
            <a:ext cx="9314180" cy="48571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052560" y="112331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25615" y="2520315"/>
            <a:ext cx="10185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29835" y="3213100"/>
            <a:ext cx="281432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31060" y="4640580"/>
            <a:ext cx="8485505" cy="10814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266190" y="554355"/>
            <a:ext cx="9608185" cy="5843270"/>
            <a:chOff x="2077" y="923"/>
            <a:chExt cx="15131" cy="1191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77" y="923"/>
              <a:ext cx="14848" cy="187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6" y="2923"/>
              <a:ext cx="14593" cy="991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5124450" y="223647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20870" y="324421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71190" y="4326255"/>
            <a:ext cx="99758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98110" y="5397500"/>
            <a:ext cx="99758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115425" y="5387340"/>
            <a:ext cx="99758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357630" y="254635"/>
            <a:ext cx="9475470" cy="6180455"/>
            <a:chOff x="2138" y="401"/>
            <a:chExt cx="14922" cy="973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38" y="401"/>
              <a:ext cx="14923" cy="443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4" y="4840"/>
              <a:ext cx="14083" cy="529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6468110" y="3073400"/>
            <a:ext cx="188976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192645" y="3745865"/>
            <a:ext cx="188976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0030" y="278765"/>
            <a:ext cx="9171305" cy="63017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24450" y="309245"/>
            <a:ext cx="180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1455" y="685800"/>
            <a:ext cx="9228455" cy="54857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35250" y="1459230"/>
            <a:ext cx="145986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388475" y="2162810"/>
            <a:ext cx="96583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72965" y="4221480"/>
            <a:ext cx="96583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4160" y="2638425"/>
            <a:ext cx="9123680" cy="15811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791450" y="342328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9680" y="2947670"/>
            <a:ext cx="715264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17475"/>
            <a:ext cx="11206480" cy="6623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60370" y="209042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615430" y="207962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42325" y="209042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12465" y="2551430"/>
            <a:ext cx="129095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81905" y="315023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29230" y="3622040"/>
            <a:ext cx="11963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373495" y="3381375"/>
            <a:ext cx="437896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76520" y="4264025"/>
            <a:ext cx="713740" cy="3568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29230" y="4757420"/>
            <a:ext cx="1196340" cy="3568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300470" y="4442460"/>
            <a:ext cx="412686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137025" y="5302885"/>
            <a:ext cx="713740" cy="367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789680" y="5744210"/>
            <a:ext cx="713740" cy="367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970530" y="6248400"/>
            <a:ext cx="819150" cy="367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300470" y="5774690"/>
            <a:ext cx="4452620" cy="367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5" y="610235"/>
            <a:ext cx="11413490" cy="56381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71165" y="72390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166360" y="723900"/>
            <a:ext cx="79692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71775" y="1459230"/>
            <a:ext cx="163830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96895" y="214185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92700" y="214185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436995" y="1774825"/>
            <a:ext cx="5197475" cy="4927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971165" y="353822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92700" y="3548380"/>
            <a:ext cx="87058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71775" y="4241165"/>
            <a:ext cx="163830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096895" y="494601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018405" y="494601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509385" y="4515485"/>
            <a:ext cx="4924425" cy="5143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255" y="1262380"/>
            <a:ext cx="10142855" cy="43332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217785" y="295084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" y="1096010"/>
            <a:ext cx="11109960" cy="46666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84900" y="212090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324975" y="2131695"/>
            <a:ext cx="108140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36415" y="2646680"/>
            <a:ext cx="203644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60920" y="2637155"/>
            <a:ext cx="158496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89835" y="315277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77235" y="367792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367020" y="3677285"/>
            <a:ext cx="107061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800080" y="3677920"/>
            <a:ext cx="85090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306195" y="4182745"/>
            <a:ext cx="85090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372860" y="4179570"/>
            <a:ext cx="85090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210550" y="4182745"/>
            <a:ext cx="85090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070475" y="4707890"/>
            <a:ext cx="85090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23760" y="4707890"/>
            <a:ext cx="85090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352675" y="5222240"/>
            <a:ext cx="13233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9810" y="1748155"/>
            <a:ext cx="10152380" cy="33616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154285" y="237236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8105" y="189865"/>
            <a:ext cx="9495155" cy="64782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71685" y="284543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760" y="283845"/>
            <a:ext cx="9428480" cy="62903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92640" y="536638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6680" y="942975"/>
            <a:ext cx="9438005" cy="49714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14205" y="246761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8580" y="1676400"/>
            <a:ext cx="9514205" cy="35045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44190" y="2509520"/>
            <a:ext cx="148971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914765" y="2572385"/>
            <a:ext cx="193865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89760" y="3286760"/>
            <a:ext cx="2110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139680" y="328676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89760" y="4011295"/>
            <a:ext cx="935672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89760" y="4672965"/>
            <a:ext cx="195262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985" y="306070"/>
            <a:ext cx="9638030" cy="62471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18455" y="351726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40605" y="415798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36970" y="473583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63920" y="542925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953760" y="598551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0005" y="504825"/>
            <a:ext cx="9571355" cy="58477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29775" y="4966970"/>
            <a:ext cx="99758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25700" y="5765165"/>
            <a:ext cx="405320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780" y="948055"/>
            <a:ext cx="9361805" cy="49618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35190" y="1009015"/>
            <a:ext cx="257238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990205" y="2498725"/>
            <a:ext cx="27863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2655" y="3234055"/>
            <a:ext cx="343725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062845" y="461010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01875" y="5303520"/>
            <a:ext cx="137477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6510" y="166370"/>
            <a:ext cx="9618980" cy="65252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59785" y="1364615"/>
            <a:ext cx="73513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616710" y="1973580"/>
            <a:ext cx="73513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59785" y="2561590"/>
            <a:ext cx="73513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05305" y="3159760"/>
            <a:ext cx="73513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51980" y="3749040"/>
            <a:ext cx="7035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359785" y="4379595"/>
            <a:ext cx="180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129530" y="4968240"/>
            <a:ext cx="25253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580755" y="5567045"/>
            <a:ext cx="213042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805305" y="6165215"/>
            <a:ext cx="435737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85" y="2905125"/>
            <a:ext cx="1017143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935" y="838200"/>
            <a:ext cx="10438130" cy="47618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5700" y="858520"/>
            <a:ext cx="9963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103495" y="1351280"/>
            <a:ext cx="9963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886700" y="1350010"/>
            <a:ext cx="9963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512425" y="1350010"/>
            <a:ext cx="9963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595755" y="1864360"/>
            <a:ext cx="9963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56145" y="1884680"/>
            <a:ext cx="9963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238740" y="1864360"/>
            <a:ext cx="99631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504690" y="2389505"/>
            <a:ext cx="118491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506460" y="2389505"/>
            <a:ext cx="8280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150235" y="2944495"/>
            <a:ext cx="8280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952615" y="2934335"/>
            <a:ext cx="8280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780145" y="3460115"/>
            <a:ext cx="8280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138295" y="3985260"/>
            <a:ext cx="143700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449695" y="4562475"/>
            <a:ext cx="143700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958580" y="4560570"/>
            <a:ext cx="125857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22755" y="5064125"/>
            <a:ext cx="1551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98475" y="640080"/>
            <a:ext cx="10928350" cy="5172710"/>
            <a:chOff x="322" y="975"/>
            <a:chExt cx="17210" cy="814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2" y="975"/>
              <a:ext cx="8864" cy="193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0" y="3797"/>
              <a:ext cx="16363" cy="532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5554980" y="2401570"/>
            <a:ext cx="7035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186670" y="2401570"/>
            <a:ext cx="7035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084955" y="2875280"/>
            <a:ext cx="7035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245985" y="2872740"/>
            <a:ext cx="7035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107690" y="3356610"/>
            <a:ext cx="7035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049010" y="3356610"/>
            <a:ext cx="91313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858645" y="3827780"/>
            <a:ext cx="363283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467610" y="4316095"/>
            <a:ext cx="7035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610100" y="4787265"/>
            <a:ext cx="263525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023225" y="4787265"/>
            <a:ext cx="7035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858645" y="5271135"/>
            <a:ext cx="107061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717925" y="5281295"/>
            <a:ext cx="107061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235" y="1057275"/>
            <a:ext cx="10209530" cy="47428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860915" y="944880"/>
            <a:ext cx="7035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94505" y="1428115"/>
            <a:ext cx="7035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169910" y="1964055"/>
            <a:ext cx="303149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27480" y="2424430"/>
            <a:ext cx="215963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74800" y="2919095"/>
            <a:ext cx="4472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55010" y="3390265"/>
            <a:ext cx="794639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27480" y="3871595"/>
            <a:ext cx="190119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669905" y="3870960"/>
            <a:ext cx="703580" cy="3803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427480" y="4385310"/>
            <a:ext cx="1543050" cy="3803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942965" y="4335145"/>
            <a:ext cx="80835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486150" y="4808855"/>
            <a:ext cx="80835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95145" y="5298440"/>
            <a:ext cx="80835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730" y="767080"/>
            <a:ext cx="10161905" cy="53238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228580" y="227774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302240" y="370649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228580" y="514540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0760" y="942975"/>
            <a:ext cx="10190480" cy="49714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302240" y="143827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453755" y="4284345"/>
            <a:ext cx="201612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9385" y="1476375"/>
            <a:ext cx="9333230" cy="39046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93275" y="358076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0335" y="2148205"/>
            <a:ext cx="9371330" cy="25615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577070" y="290893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4780" y="1852930"/>
            <a:ext cx="9361805" cy="31521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14230" y="192087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5255" y="296545"/>
            <a:ext cx="9380855" cy="62661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82480" y="923925"/>
            <a:ext cx="5359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2235" y="1514475"/>
            <a:ext cx="9447530" cy="38284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0360" y="1024255"/>
            <a:ext cx="8971280" cy="48094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22645" y="3213735"/>
            <a:ext cx="170116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48345" y="3213735"/>
            <a:ext cx="170116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15865" y="4736465"/>
            <a:ext cx="556577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74570" y="5303520"/>
            <a:ext cx="556577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155" y="1476375"/>
            <a:ext cx="10219055" cy="39046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112375" y="290893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196830" y="436880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513840" y="1063625"/>
            <a:ext cx="8723630" cy="4391660"/>
            <a:chOff x="2483" y="914"/>
            <a:chExt cx="13738" cy="691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83" y="914"/>
              <a:ext cx="13738" cy="186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1" y="2971"/>
              <a:ext cx="13603" cy="485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947150" y="1732915"/>
            <a:ext cx="14077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047240" y="2410460"/>
            <a:ext cx="563943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13710" y="4305300"/>
            <a:ext cx="345567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71775" y="4955540"/>
            <a:ext cx="56286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4610" y="838200"/>
            <a:ext cx="9542780" cy="51809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62170" y="2225040"/>
            <a:ext cx="63226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89760" y="2886710"/>
            <a:ext cx="374967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565775" y="5523230"/>
            <a:ext cx="215265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6205" y="1033780"/>
            <a:ext cx="9418955" cy="479044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5110" y="1181100"/>
            <a:ext cx="9161780" cy="44951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695690" y="1231900"/>
            <a:ext cx="198183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52040" y="1882140"/>
            <a:ext cx="433387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85915" y="2519680"/>
            <a:ext cx="3507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466330" y="3213735"/>
            <a:ext cx="321119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52040" y="3854450"/>
            <a:ext cx="368363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586730" y="4464050"/>
            <a:ext cx="195326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760" y="852805"/>
            <a:ext cx="9428480" cy="51523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09460" y="3517265"/>
            <a:ext cx="109283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672965" y="4798695"/>
            <a:ext cx="109283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930" y="1462405"/>
            <a:ext cx="9247505" cy="39331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08905" y="2225675"/>
            <a:ext cx="161798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84980" y="4851400"/>
            <a:ext cx="517779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830" y="1224280"/>
            <a:ext cx="10085705" cy="440944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154920" y="174307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144760" y="307721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710" y="158115"/>
            <a:ext cx="9466580" cy="65417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08185" y="3213735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5730" y="509905"/>
            <a:ext cx="9399905" cy="58381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608820" y="1921510"/>
            <a:ext cx="71374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660" y="1586230"/>
            <a:ext cx="9504680" cy="3685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930" y="1409700"/>
            <a:ext cx="9247505" cy="40379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02855" y="2110105"/>
            <a:ext cx="1721485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676515" y="2812415"/>
            <a:ext cx="264541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41770" y="3495040"/>
            <a:ext cx="4072890" cy="4305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72360" y="4209415"/>
            <a:ext cx="8346440" cy="482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372995" y="4839335"/>
            <a:ext cx="8346440" cy="482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2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2015-05-05T08:02:00Z</dcterms:created>
  <dcterms:modified xsi:type="dcterms:W3CDTF">2017-09-13T02:01:57Z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