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52930" y="2790825"/>
            <a:ext cx="8485505" cy="12763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53185" y="1052830"/>
            <a:ext cx="9485630" cy="47523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587865" y="1608455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0335" y="1676400"/>
            <a:ext cx="9371330" cy="350456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765800" y="4543425"/>
            <a:ext cx="13335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4305" y="1268095"/>
            <a:ext cx="9342755" cy="38188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401685" y="3820160"/>
            <a:ext cx="254952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672715" y="4412615"/>
            <a:ext cx="418719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62430" y="1924050"/>
            <a:ext cx="8866505" cy="300926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757670" y="1866900"/>
            <a:ext cx="343471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777740" y="2461260"/>
            <a:ext cx="154559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7521575" y="3053715"/>
            <a:ext cx="174688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5323205" y="3667125"/>
            <a:ext cx="358521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5222240" y="4250690"/>
            <a:ext cx="358521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  <p:bldP spid="6" grpId="0" bldLvl="0" animBg="1"/>
      <p:bldP spid="7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1334135" y="1043305"/>
            <a:ext cx="9523730" cy="4771390"/>
            <a:chOff x="2101" y="1643"/>
            <a:chExt cx="14998" cy="751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101" y="1643"/>
              <a:ext cx="14998" cy="7514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01" y="1643"/>
              <a:ext cx="6584" cy="99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635" y="1314450"/>
            <a:ext cx="9142730" cy="422846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637780" y="1236345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401685" y="3608705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888740" y="4825365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48435" y="1009650"/>
            <a:ext cx="9295130" cy="483806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954770" y="925195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9615170" y="4503420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1235" y="639445"/>
            <a:ext cx="10209530" cy="557911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683625" y="704850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768330" y="706120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541145" y="1379855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7179945" y="1389380"/>
            <a:ext cx="140398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9364345" y="1379855"/>
            <a:ext cx="153416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3535045" y="2053590"/>
            <a:ext cx="153416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3504565" y="2767330"/>
            <a:ext cx="116205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7726680" y="3430905"/>
            <a:ext cx="282003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1786890" y="4104640"/>
            <a:ext cx="101155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3504565" y="4798060"/>
            <a:ext cx="101155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5069205" y="4798060"/>
            <a:ext cx="101155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10189210" y="4798060"/>
            <a:ext cx="101155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6279515" y="5473065"/>
            <a:ext cx="138239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  <p:bldP spid="14" grpId="0" bldLvl="0" animBg="1"/>
      <p:bldP spid="15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71930" y="1900555"/>
            <a:ext cx="9247505" cy="30568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411980" y="2301875"/>
            <a:ext cx="2579370" cy="26555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6155" y="1076325"/>
            <a:ext cx="10219055" cy="470471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0191115" y="2522855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160635" y="3950335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4255" y="1857375"/>
            <a:ext cx="10142855" cy="314261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0070465" y="1980565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3160" y="2066925"/>
            <a:ext cx="9885680" cy="272351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0090785" y="2995295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19530" y="452755"/>
            <a:ext cx="9552305" cy="59524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698990" y="3005455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38910" y="1057275"/>
            <a:ext cx="9314180" cy="474281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507855" y="2854325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4305" y="1009650"/>
            <a:ext cx="9342755" cy="483806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598025" y="2814955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3" baseType="lpstr">
      <vt:lpstr>Arial</vt:lpstr>
      <vt:lpstr>宋体</vt:lpstr>
      <vt:lpstr>Wingdings</vt:lpstr>
      <vt:lpstr>Arial Unicode MS</vt:lpstr>
      <vt:lpstr>微软雅黑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Administrator</cp:lastModifiedBy>
  <cp:revision>2</cp:revision>
  <dcterms:created xsi:type="dcterms:W3CDTF">2015-05-05T08:02:00Z</dcterms:created>
  <dcterms:modified xsi:type="dcterms:W3CDTF">2017-09-13T02:05:59Z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2052-10.1.0.6749</vt:lpwstr>
  </property>
</Properties>
</file>